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89" r:id="rId1"/>
    <p:sldMasterId id="2147483718" r:id="rId2"/>
  </p:sldMasterIdLst>
  <p:notesMasterIdLst>
    <p:notesMasterId r:id="rId24"/>
  </p:notesMasterIdLst>
  <p:handoutMasterIdLst>
    <p:handoutMasterId r:id="rId25"/>
  </p:handoutMasterIdLst>
  <p:sldIdLst>
    <p:sldId id="259" r:id="rId3"/>
    <p:sldId id="371" r:id="rId4"/>
    <p:sldId id="367" r:id="rId5"/>
    <p:sldId id="350" r:id="rId6"/>
    <p:sldId id="348" r:id="rId7"/>
    <p:sldId id="372" r:id="rId8"/>
    <p:sldId id="373" r:id="rId9"/>
    <p:sldId id="374" r:id="rId10"/>
    <p:sldId id="349" r:id="rId11"/>
    <p:sldId id="351" r:id="rId12"/>
    <p:sldId id="353" r:id="rId13"/>
    <p:sldId id="360" r:id="rId14"/>
    <p:sldId id="361" r:id="rId15"/>
    <p:sldId id="363" r:id="rId16"/>
    <p:sldId id="362" r:id="rId17"/>
    <p:sldId id="364" r:id="rId18"/>
    <p:sldId id="365" r:id="rId19"/>
    <p:sldId id="358" r:id="rId20"/>
    <p:sldId id="375" r:id="rId21"/>
    <p:sldId id="377" r:id="rId22"/>
    <p:sldId id="378" r:id="rId23"/>
  </p:sldIdLst>
  <p:sldSz cx="9144000" cy="6858000" type="screen4x3"/>
  <p:notesSz cx="6805613" cy="9944100"/>
  <p:embeddedFontLst>
    <p:embeddedFont>
      <p:font typeface="Wingdings 3" panose="05040102010807070707" pitchFamily="18" charset="2"/>
      <p:regular r:id="rId26"/>
    </p:embeddedFont>
    <p:embeddedFont>
      <p:font typeface="AU Peto" panose="040C0B07020602020301" pitchFamily="82" charset="0"/>
      <p:regular r:id="rId27"/>
    </p:embeddedFont>
    <p:embeddedFont>
      <p:font typeface="AU Passata Light" panose="020B0303030902030804" pitchFamily="34" charset="0"/>
      <p:regular r:id="rId28"/>
      <p:bold r:id="rId29"/>
    </p:embeddedFont>
    <p:embeddedFont>
      <p:font typeface="AU Passata" panose="020B0503030502030804" pitchFamily="34" charset="0"/>
      <p:regular r:id="rId30"/>
      <p:bold r:id="rId31"/>
    </p:embeddedFont>
  </p:embeddedFontLst>
  <p:custDataLst>
    <p:tags r:id="rId3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U Passata" panose="020B05030305020308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24">
          <p15:clr>
            <a:srgbClr val="A4A3A4"/>
          </p15:clr>
        </p15:guide>
        <p15:guide id="2" orient="horz" pos="982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orient="horz" pos="105">
          <p15:clr>
            <a:srgbClr val="A4A3A4"/>
          </p15:clr>
        </p15:guide>
        <p15:guide id="5" orient="horz" pos="2663">
          <p15:clr>
            <a:srgbClr val="A4A3A4"/>
          </p15:clr>
        </p15:guide>
        <p15:guide id="6" orient="horz" pos="2581">
          <p15:clr>
            <a:srgbClr val="A4A3A4"/>
          </p15:clr>
        </p15:guide>
        <p15:guide id="7" orient="horz" pos="226">
          <p15:clr>
            <a:srgbClr val="A4A3A4"/>
          </p15:clr>
        </p15:guide>
        <p15:guide id="8" orient="horz" pos="1516">
          <p15:clr>
            <a:srgbClr val="A4A3A4"/>
          </p15:clr>
        </p15:guide>
        <p15:guide id="9" pos="222">
          <p15:clr>
            <a:srgbClr val="A4A3A4"/>
          </p15:clr>
        </p15:guide>
        <p15:guide id="10" pos="5539">
          <p15:clr>
            <a:srgbClr val="A4A3A4"/>
          </p15:clr>
        </p15:guide>
        <p15:guide id="11" pos="3674">
          <p15:clr>
            <a:srgbClr val="A4A3A4"/>
          </p15:clr>
        </p15:guide>
        <p15:guide id="12" pos="2801">
          <p15:clr>
            <a:srgbClr val="A4A3A4"/>
          </p15:clr>
        </p15:guide>
        <p15:guide id="13" pos="2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2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3" autoAdjust="0"/>
    <p:restoredTop sz="93471" autoAdjust="0"/>
  </p:normalViewPr>
  <p:slideViewPr>
    <p:cSldViewPr snapToObjects="1">
      <p:cViewPr>
        <p:scale>
          <a:sx n="68" d="100"/>
          <a:sy n="68" d="100"/>
        </p:scale>
        <p:origin x="-108" y="-72"/>
      </p:cViewPr>
      <p:guideLst>
        <p:guide orient="horz" pos="724"/>
        <p:guide orient="horz" pos="982"/>
        <p:guide orient="horz" pos="3239"/>
        <p:guide orient="horz" pos="105"/>
        <p:guide orient="horz" pos="2663"/>
        <p:guide orient="horz" pos="2581"/>
        <p:guide orient="horz" pos="226"/>
        <p:guide orient="horz" pos="1516"/>
        <p:guide pos="222"/>
        <p:guide pos="5539"/>
        <p:guide pos="3674"/>
        <p:guide pos="2801"/>
        <p:guide pos="2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32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a-DK" dirty="0"/>
              <a:t>TEOM PM10 Aarhus Banegårdsgade </a:t>
            </a:r>
          </a:p>
        </c:rich>
      </c:tx>
      <c:layout>
        <c:manualLayout>
          <c:xMode val="edge"/>
          <c:yMode val="edge"/>
          <c:x val="0.21546961219889638"/>
          <c:y val="3.713037732649588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547521859172024"/>
          <c:y val="4.3674606330290772E-2"/>
          <c:w val="0.69317191273995182"/>
          <c:h val="0.58027032084154384"/>
        </c:manualLayout>
      </c:layout>
      <c:scatterChart>
        <c:scatterStyle val="lineMarker"/>
        <c:varyColors val="0"/>
        <c:ser>
          <c:idx val="0"/>
          <c:order val="0"/>
          <c:tx>
            <c:v>myg/m3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Sheet2!$A$6:$A$432</c:f>
              <c:numCache>
                <c:formatCode>m/d/yyyy\ h:mm</c:formatCode>
                <c:ptCount val="427"/>
                <c:pt idx="0">
                  <c:v>43098.104166666657</c:v>
                </c:pt>
                <c:pt idx="1">
                  <c:v>43098.124999999993</c:v>
                </c:pt>
                <c:pt idx="2">
                  <c:v>43098.145833333336</c:v>
                </c:pt>
                <c:pt idx="3">
                  <c:v>43098.166666666657</c:v>
                </c:pt>
                <c:pt idx="4">
                  <c:v>43098.1875</c:v>
                </c:pt>
                <c:pt idx="5">
                  <c:v>43098.208333333336</c:v>
                </c:pt>
                <c:pt idx="6">
                  <c:v>43098.22916666665</c:v>
                </c:pt>
                <c:pt idx="7">
                  <c:v>43098.25</c:v>
                </c:pt>
                <c:pt idx="8">
                  <c:v>43098.270833333336</c:v>
                </c:pt>
                <c:pt idx="9">
                  <c:v>43098.29166666665</c:v>
                </c:pt>
                <c:pt idx="10">
                  <c:v>43098.312500000007</c:v>
                </c:pt>
                <c:pt idx="11">
                  <c:v>43098.333333333336</c:v>
                </c:pt>
                <c:pt idx="12">
                  <c:v>43098.354166666664</c:v>
                </c:pt>
                <c:pt idx="13">
                  <c:v>43098.375</c:v>
                </c:pt>
                <c:pt idx="14">
                  <c:v>43098.395833333336</c:v>
                </c:pt>
                <c:pt idx="15">
                  <c:v>43098.416666666664</c:v>
                </c:pt>
                <c:pt idx="16">
                  <c:v>43098.4375</c:v>
                </c:pt>
                <c:pt idx="17">
                  <c:v>43098.458333333343</c:v>
                </c:pt>
                <c:pt idx="18">
                  <c:v>43098.479166666657</c:v>
                </c:pt>
                <c:pt idx="19">
                  <c:v>43098.5</c:v>
                </c:pt>
                <c:pt idx="20">
                  <c:v>43098.520833333336</c:v>
                </c:pt>
                <c:pt idx="21">
                  <c:v>43098.541666666657</c:v>
                </c:pt>
                <c:pt idx="22">
                  <c:v>43098.5625</c:v>
                </c:pt>
                <c:pt idx="23">
                  <c:v>43098.583333333336</c:v>
                </c:pt>
                <c:pt idx="24">
                  <c:v>43098.604166666657</c:v>
                </c:pt>
                <c:pt idx="25">
                  <c:v>43098.624999999993</c:v>
                </c:pt>
                <c:pt idx="26">
                  <c:v>43098.645833333336</c:v>
                </c:pt>
                <c:pt idx="27">
                  <c:v>43098.666666666657</c:v>
                </c:pt>
                <c:pt idx="28">
                  <c:v>43098.6875</c:v>
                </c:pt>
                <c:pt idx="29">
                  <c:v>43098.708333333336</c:v>
                </c:pt>
                <c:pt idx="30">
                  <c:v>43098.72916666665</c:v>
                </c:pt>
                <c:pt idx="31">
                  <c:v>43098.75</c:v>
                </c:pt>
                <c:pt idx="32">
                  <c:v>43098.770833333336</c:v>
                </c:pt>
                <c:pt idx="33">
                  <c:v>43098.79166666665</c:v>
                </c:pt>
                <c:pt idx="34">
                  <c:v>43098.812500000007</c:v>
                </c:pt>
                <c:pt idx="35">
                  <c:v>43098.833333333336</c:v>
                </c:pt>
                <c:pt idx="36">
                  <c:v>43098.854166666664</c:v>
                </c:pt>
                <c:pt idx="37">
                  <c:v>43098.875</c:v>
                </c:pt>
                <c:pt idx="38">
                  <c:v>43098.895833333336</c:v>
                </c:pt>
                <c:pt idx="39">
                  <c:v>43098.916666666664</c:v>
                </c:pt>
                <c:pt idx="40">
                  <c:v>43098.9375</c:v>
                </c:pt>
                <c:pt idx="41">
                  <c:v>43098.958333333343</c:v>
                </c:pt>
                <c:pt idx="42">
                  <c:v>43098.979166666657</c:v>
                </c:pt>
                <c:pt idx="43">
                  <c:v>43099</c:v>
                </c:pt>
                <c:pt idx="44">
                  <c:v>43099.020833333336</c:v>
                </c:pt>
                <c:pt idx="45">
                  <c:v>43099.041666666657</c:v>
                </c:pt>
                <c:pt idx="46">
                  <c:v>43099.0625</c:v>
                </c:pt>
                <c:pt idx="47">
                  <c:v>43099.083333333336</c:v>
                </c:pt>
                <c:pt idx="48">
                  <c:v>43099.104166666657</c:v>
                </c:pt>
                <c:pt idx="49">
                  <c:v>43099.124999999993</c:v>
                </c:pt>
                <c:pt idx="50">
                  <c:v>43099.145833333336</c:v>
                </c:pt>
                <c:pt idx="51">
                  <c:v>43099.166666666657</c:v>
                </c:pt>
                <c:pt idx="52">
                  <c:v>43099.1875</c:v>
                </c:pt>
                <c:pt idx="53">
                  <c:v>43099.208333333336</c:v>
                </c:pt>
                <c:pt idx="54">
                  <c:v>43099.22916666665</c:v>
                </c:pt>
                <c:pt idx="55">
                  <c:v>43099.25</c:v>
                </c:pt>
                <c:pt idx="56">
                  <c:v>43099.270833333336</c:v>
                </c:pt>
                <c:pt idx="57">
                  <c:v>43099.29166666665</c:v>
                </c:pt>
                <c:pt idx="58">
                  <c:v>43099.312500000007</c:v>
                </c:pt>
                <c:pt idx="59">
                  <c:v>43099.333333333336</c:v>
                </c:pt>
                <c:pt idx="60">
                  <c:v>43099.354166666664</c:v>
                </c:pt>
                <c:pt idx="61">
                  <c:v>43099.375</c:v>
                </c:pt>
                <c:pt idx="62">
                  <c:v>43099.395833333336</c:v>
                </c:pt>
                <c:pt idx="63">
                  <c:v>43099.416666666664</c:v>
                </c:pt>
                <c:pt idx="64">
                  <c:v>43099.4375</c:v>
                </c:pt>
                <c:pt idx="65">
                  <c:v>43099.458333333343</c:v>
                </c:pt>
                <c:pt idx="66">
                  <c:v>43099.479166666657</c:v>
                </c:pt>
                <c:pt idx="67">
                  <c:v>43099.5</c:v>
                </c:pt>
                <c:pt idx="68">
                  <c:v>43099.520833333336</c:v>
                </c:pt>
                <c:pt idx="69">
                  <c:v>43099.541666666657</c:v>
                </c:pt>
                <c:pt idx="70">
                  <c:v>43099.5625</c:v>
                </c:pt>
                <c:pt idx="71">
                  <c:v>43099.583333333336</c:v>
                </c:pt>
                <c:pt idx="72">
                  <c:v>43099.604166666657</c:v>
                </c:pt>
                <c:pt idx="73">
                  <c:v>43099.624999999993</c:v>
                </c:pt>
                <c:pt idx="74">
                  <c:v>43099.645833333336</c:v>
                </c:pt>
                <c:pt idx="75">
                  <c:v>43099.666666666657</c:v>
                </c:pt>
                <c:pt idx="76">
                  <c:v>43099.6875</c:v>
                </c:pt>
                <c:pt idx="77">
                  <c:v>43099.708333333336</c:v>
                </c:pt>
                <c:pt idx="78">
                  <c:v>43099.72916666665</c:v>
                </c:pt>
                <c:pt idx="79">
                  <c:v>43099.75</c:v>
                </c:pt>
                <c:pt idx="80">
                  <c:v>43099.770833333336</c:v>
                </c:pt>
                <c:pt idx="81">
                  <c:v>43099.79166666665</c:v>
                </c:pt>
                <c:pt idx="82">
                  <c:v>43099.812500000007</c:v>
                </c:pt>
                <c:pt idx="83">
                  <c:v>43099.833333333336</c:v>
                </c:pt>
                <c:pt idx="84">
                  <c:v>43099.854166666664</c:v>
                </c:pt>
                <c:pt idx="85">
                  <c:v>43099.875</c:v>
                </c:pt>
                <c:pt idx="86">
                  <c:v>43099.895833333336</c:v>
                </c:pt>
                <c:pt idx="87">
                  <c:v>43099.916666666664</c:v>
                </c:pt>
                <c:pt idx="88">
                  <c:v>43099.9375</c:v>
                </c:pt>
                <c:pt idx="89">
                  <c:v>43099.958333333343</c:v>
                </c:pt>
                <c:pt idx="90">
                  <c:v>43099.979166666657</c:v>
                </c:pt>
                <c:pt idx="91">
                  <c:v>43100</c:v>
                </c:pt>
                <c:pt idx="92">
                  <c:v>43100.020833333336</c:v>
                </c:pt>
                <c:pt idx="93">
                  <c:v>43100.041666666657</c:v>
                </c:pt>
                <c:pt idx="94">
                  <c:v>43100.0625</c:v>
                </c:pt>
                <c:pt idx="95">
                  <c:v>43100.083333333336</c:v>
                </c:pt>
                <c:pt idx="96">
                  <c:v>43100.104166666657</c:v>
                </c:pt>
                <c:pt idx="97">
                  <c:v>43100.124999999993</c:v>
                </c:pt>
                <c:pt idx="98">
                  <c:v>43100.145833333336</c:v>
                </c:pt>
                <c:pt idx="99">
                  <c:v>43100.166666666657</c:v>
                </c:pt>
                <c:pt idx="100">
                  <c:v>43100.1875</c:v>
                </c:pt>
                <c:pt idx="101">
                  <c:v>43100.208333333336</c:v>
                </c:pt>
                <c:pt idx="102">
                  <c:v>43100.22916666665</c:v>
                </c:pt>
                <c:pt idx="103">
                  <c:v>43100.25</c:v>
                </c:pt>
                <c:pt idx="104">
                  <c:v>43100.270833333336</c:v>
                </c:pt>
                <c:pt idx="105">
                  <c:v>43100.29166666665</c:v>
                </c:pt>
                <c:pt idx="106">
                  <c:v>43100.312500000007</c:v>
                </c:pt>
                <c:pt idx="107">
                  <c:v>43100.333333333336</c:v>
                </c:pt>
                <c:pt idx="108">
                  <c:v>43100.354166666664</c:v>
                </c:pt>
                <c:pt idx="109">
                  <c:v>43100.375</c:v>
                </c:pt>
                <c:pt idx="110">
                  <c:v>43100.395833333336</c:v>
                </c:pt>
                <c:pt idx="111">
                  <c:v>43100.416666666664</c:v>
                </c:pt>
                <c:pt idx="112">
                  <c:v>43100.4375</c:v>
                </c:pt>
                <c:pt idx="113">
                  <c:v>43100.458333333343</c:v>
                </c:pt>
                <c:pt idx="114">
                  <c:v>43100.479166666657</c:v>
                </c:pt>
                <c:pt idx="115">
                  <c:v>43100.5</c:v>
                </c:pt>
                <c:pt idx="116">
                  <c:v>43100.520833333336</c:v>
                </c:pt>
                <c:pt idx="117">
                  <c:v>43100.541666666657</c:v>
                </c:pt>
                <c:pt idx="118">
                  <c:v>43100.5625</c:v>
                </c:pt>
                <c:pt idx="119">
                  <c:v>43100.583333333336</c:v>
                </c:pt>
                <c:pt idx="120">
                  <c:v>43100.604166666657</c:v>
                </c:pt>
                <c:pt idx="121">
                  <c:v>43100.624999999993</c:v>
                </c:pt>
                <c:pt idx="122">
                  <c:v>43100.645833333336</c:v>
                </c:pt>
                <c:pt idx="123">
                  <c:v>43100.666666666657</c:v>
                </c:pt>
                <c:pt idx="124">
                  <c:v>43100.6875</c:v>
                </c:pt>
                <c:pt idx="125">
                  <c:v>43100.708333333336</c:v>
                </c:pt>
                <c:pt idx="126">
                  <c:v>43100.72916666665</c:v>
                </c:pt>
                <c:pt idx="127">
                  <c:v>43100.75</c:v>
                </c:pt>
                <c:pt idx="128">
                  <c:v>43100.770833333336</c:v>
                </c:pt>
                <c:pt idx="129">
                  <c:v>43100.79166666665</c:v>
                </c:pt>
                <c:pt idx="130">
                  <c:v>43100.812500000007</c:v>
                </c:pt>
                <c:pt idx="131">
                  <c:v>43100.833333333336</c:v>
                </c:pt>
                <c:pt idx="132">
                  <c:v>43100.854166666664</c:v>
                </c:pt>
                <c:pt idx="133">
                  <c:v>43100.875</c:v>
                </c:pt>
                <c:pt idx="134">
                  <c:v>43100.895833333336</c:v>
                </c:pt>
                <c:pt idx="135">
                  <c:v>43100.916666666664</c:v>
                </c:pt>
                <c:pt idx="136">
                  <c:v>43100.9375</c:v>
                </c:pt>
                <c:pt idx="137">
                  <c:v>43100.958333333343</c:v>
                </c:pt>
                <c:pt idx="138">
                  <c:v>43100.979166666657</c:v>
                </c:pt>
                <c:pt idx="139">
                  <c:v>43101</c:v>
                </c:pt>
                <c:pt idx="140">
                  <c:v>43101.020833333336</c:v>
                </c:pt>
                <c:pt idx="141">
                  <c:v>43101.041666666657</c:v>
                </c:pt>
                <c:pt idx="142">
                  <c:v>43101.0625</c:v>
                </c:pt>
                <c:pt idx="143">
                  <c:v>43101.083333333336</c:v>
                </c:pt>
                <c:pt idx="144">
                  <c:v>43101.104166666657</c:v>
                </c:pt>
                <c:pt idx="145">
                  <c:v>43101.124999999993</c:v>
                </c:pt>
                <c:pt idx="146">
                  <c:v>43101.145833333336</c:v>
                </c:pt>
                <c:pt idx="147">
                  <c:v>43101.166666666657</c:v>
                </c:pt>
                <c:pt idx="148">
                  <c:v>43101.1875</c:v>
                </c:pt>
                <c:pt idx="149">
                  <c:v>43101.208333333336</c:v>
                </c:pt>
                <c:pt idx="150">
                  <c:v>43101.22916666665</c:v>
                </c:pt>
                <c:pt idx="151">
                  <c:v>43101.25</c:v>
                </c:pt>
                <c:pt idx="152">
                  <c:v>43101.270833333336</c:v>
                </c:pt>
                <c:pt idx="153">
                  <c:v>43101.29166666665</c:v>
                </c:pt>
                <c:pt idx="154">
                  <c:v>43101.312500000007</c:v>
                </c:pt>
                <c:pt idx="155">
                  <c:v>43101.333333333336</c:v>
                </c:pt>
                <c:pt idx="156">
                  <c:v>43101.354166666664</c:v>
                </c:pt>
                <c:pt idx="157">
                  <c:v>43101.375</c:v>
                </c:pt>
                <c:pt idx="158">
                  <c:v>43101.395833333336</c:v>
                </c:pt>
                <c:pt idx="159">
                  <c:v>43101.416666666664</c:v>
                </c:pt>
                <c:pt idx="160">
                  <c:v>43101.4375</c:v>
                </c:pt>
                <c:pt idx="161">
                  <c:v>43101.458333333343</c:v>
                </c:pt>
                <c:pt idx="162">
                  <c:v>43101.479166666657</c:v>
                </c:pt>
                <c:pt idx="163">
                  <c:v>43101.5</c:v>
                </c:pt>
                <c:pt idx="164">
                  <c:v>43101.520833333336</c:v>
                </c:pt>
                <c:pt idx="165">
                  <c:v>43101.541666666657</c:v>
                </c:pt>
                <c:pt idx="166">
                  <c:v>43101.5625</c:v>
                </c:pt>
                <c:pt idx="167">
                  <c:v>43101.583333333336</c:v>
                </c:pt>
                <c:pt idx="168">
                  <c:v>43101.604166666657</c:v>
                </c:pt>
                <c:pt idx="169">
                  <c:v>43101.624999999993</c:v>
                </c:pt>
                <c:pt idx="170">
                  <c:v>43101.645833333336</c:v>
                </c:pt>
                <c:pt idx="171">
                  <c:v>43101.666666666657</c:v>
                </c:pt>
                <c:pt idx="172">
                  <c:v>43101.6875</c:v>
                </c:pt>
                <c:pt idx="173">
                  <c:v>43101.708333333336</c:v>
                </c:pt>
                <c:pt idx="174">
                  <c:v>43101.72916666665</c:v>
                </c:pt>
                <c:pt idx="175">
                  <c:v>43101.75</c:v>
                </c:pt>
                <c:pt idx="176">
                  <c:v>43101.770833333336</c:v>
                </c:pt>
                <c:pt idx="177">
                  <c:v>43101.79166666665</c:v>
                </c:pt>
                <c:pt idx="178">
                  <c:v>43101.812500000007</c:v>
                </c:pt>
                <c:pt idx="179">
                  <c:v>43101.833333333336</c:v>
                </c:pt>
                <c:pt idx="180">
                  <c:v>43101.854166666664</c:v>
                </c:pt>
                <c:pt idx="181">
                  <c:v>43101.875</c:v>
                </c:pt>
                <c:pt idx="182">
                  <c:v>43101.895833333336</c:v>
                </c:pt>
                <c:pt idx="183">
                  <c:v>43101.916666666664</c:v>
                </c:pt>
                <c:pt idx="184">
                  <c:v>43101.9375</c:v>
                </c:pt>
                <c:pt idx="185">
                  <c:v>43101.958333333343</c:v>
                </c:pt>
                <c:pt idx="186">
                  <c:v>43101.979166666657</c:v>
                </c:pt>
                <c:pt idx="187">
                  <c:v>43102</c:v>
                </c:pt>
                <c:pt idx="188">
                  <c:v>43102.020833333336</c:v>
                </c:pt>
                <c:pt idx="189">
                  <c:v>43102.041666666657</c:v>
                </c:pt>
                <c:pt idx="190">
                  <c:v>43102.0625</c:v>
                </c:pt>
                <c:pt idx="191">
                  <c:v>43102.083333333336</c:v>
                </c:pt>
                <c:pt idx="192">
                  <c:v>43102.104166666657</c:v>
                </c:pt>
                <c:pt idx="193">
                  <c:v>43102.124999999993</c:v>
                </c:pt>
                <c:pt idx="194">
                  <c:v>43102.145833333336</c:v>
                </c:pt>
                <c:pt idx="195">
                  <c:v>43102.166666666657</c:v>
                </c:pt>
                <c:pt idx="196">
                  <c:v>43102.1875</c:v>
                </c:pt>
                <c:pt idx="197">
                  <c:v>43102.208333333336</c:v>
                </c:pt>
                <c:pt idx="198">
                  <c:v>43102.22916666665</c:v>
                </c:pt>
                <c:pt idx="199">
                  <c:v>43102.25</c:v>
                </c:pt>
                <c:pt idx="200">
                  <c:v>43102.270833333336</c:v>
                </c:pt>
                <c:pt idx="201">
                  <c:v>43102.29166666665</c:v>
                </c:pt>
                <c:pt idx="202">
                  <c:v>43102.312500000007</c:v>
                </c:pt>
                <c:pt idx="203">
                  <c:v>43102.333333333336</c:v>
                </c:pt>
                <c:pt idx="204">
                  <c:v>43102.354166666664</c:v>
                </c:pt>
                <c:pt idx="205">
                  <c:v>43102.375</c:v>
                </c:pt>
                <c:pt idx="206">
                  <c:v>43102.395833333336</c:v>
                </c:pt>
                <c:pt idx="207">
                  <c:v>43102.416666666664</c:v>
                </c:pt>
                <c:pt idx="208">
                  <c:v>43102.4375</c:v>
                </c:pt>
                <c:pt idx="209">
                  <c:v>43102.458333333343</c:v>
                </c:pt>
                <c:pt idx="210">
                  <c:v>43102.479166666657</c:v>
                </c:pt>
                <c:pt idx="211">
                  <c:v>43102.5</c:v>
                </c:pt>
                <c:pt idx="212">
                  <c:v>43102.520833333336</c:v>
                </c:pt>
                <c:pt idx="213">
                  <c:v>43102.541666666657</c:v>
                </c:pt>
                <c:pt idx="214">
                  <c:v>43102.5625</c:v>
                </c:pt>
                <c:pt idx="215">
                  <c:v>43102.583333333336</c:v>
                </c:pt>
                <c:pt idx="216">
                  <c:v>43102.604166666657</c:v>
                </c:pt>
                <c:pt idx="217">
                  <c:v>43102.624999999993</c:v>
                </c:pt>
                <c:pt idx="218">
                  <c:v>43102.645833333336</c:v>
                </c:pt>
                <c:pt idx="219">
                  <c:v>43102.666666666657</c:v>
                </c:pt>
                <c:pt idx="220">
                  <c:v>43102.6875</c:v>
                </c:pt>
                <c:pt idx="221">
                  <c:v>43102.708333333336</c:v>
                </c:pt>
                <c:pt idx="222">
                  <c:v>43102.72916666665</c:v>
                </c:pt>
                <c:pt idx="223">
                  <c:v>43102.75</c:v>
                </c:pt>
                <c:pt idx="224">
                  <c:v>43102.770833333336</c:v>
                </c:pt>
                <c:pt idx="225">
                  <c:v>43102.79166666665</c:v>
                </c:pt>
                <c:pt idx="226">
                  <c:v>43102.812500000007</c:v>
                </c:pt>
                <c:pt idx="227">
                  <c:v>43102.833333333336</c:v>
                </c:pt>
                <c:pt idx="228">
                  <c:v>43102.854166666664</c:v>
                </c:pt>
                <c:pt idx="229">
                  <c:v>43102.875</c:v>
                </c:pt>
                <c:pt idx="230">
                  <c:v>43102.895833333336</c:v>
                </c:pt>
                <c:pt idx="231">
                  <c:v>43102.916666666664</c:v>
                </c:pt>
                <c:pt idx="232">
                  <c:v>43102.9375</c:v>
                </c:pt>
                <c:pt idx="233">
                  <c:v>43102.958333333343</c:v>
                </c:pt>
                <c:pt idx="234">
                  <c:v>43102.979166666657</c:v>
                </c:pt>
                <c:pt idx="235">
                  <c:v>43103</c:v>
                </c:pt>
                <c:pt idx="236">
                  <c:v>43103.020833333336</c:v>
                </c:pt>
                <c:pt idx="237">
                  <c:v>43103.041666666657</c:v>
                </c:pt>
                <c:pt idx="238">
                  <c:v>43103.0625</c:v>
                </c:pt>
                <c:pt idx="239">
                  <c:v>43103.083333333336</c:v>
                </c:pt>
                <c:pt idx="240">
                  <c:v>43103.104166666657</c:v>
                </c:pt>
                <c:pt idx="241">
                  <c:v>43103.124999999993</c:v>
                </c:pt>
                <c:pt idx="242">
                  <c:v>43103.145833333336</c:v>
                </c:pt>
                <c:pt idx="243">
                  <c:v>43103.166666666657</c:v>
                </c:pt>
                <c:pt idx="244">
                  <c:v>43103.1875</c:v>
                </c:pt>
                <c:pt idx="245">
                  <c:v>43103.208333333336</c:v>
                </c:pt>
                <c:pt idx="246">
                  <c:v>43103.22916666665</c:v>
                </c:pt>
                <c:pt idx="247">
                  <c:v>43103.25</c:v>
                </c:pt>
                <c:pt idx="248">
                  <c:v>43103.270833333336</c:v>
                </c:pt>
                <c:pt idx="249">
                  <c:v>43103.29166666665</c:v>
                </c:pt>
                <c:pt idx="250">
                  <c:v>43103.312500000007</c:v>
                </c:pt>
                <c:pt idx="251">
                  <c:v>43103.333333333336</c:v>
                </c:pt>
                <c:pt idx="252">
                  <c:v>43103.354166666664</c:v>
                </c:pt>
                <c:pt idx="253">
                  <c:v>43103.375</c:v>
                </c:pt>
                <c:pt idx="254">
                  <c:v>43103.395833333336</c:v>
                </c:pt>
                <c:pt idx="255">
                  <c:v>43103.416666666664</c:v>
                </c:pt>
                <c:pt idx="256">
                  <c:v>43103.4375</c:v>
                </c:pt>
                <c:pt idx="257">
                  <c:v>43103.458333333343</c:v>
                </c:pt>
                <c:pt idx="258">
                  <c:v>43103.479166666657</c:v>
                </c:pt>
                <c:pt idx="259">
                  <c:v>43103.5</c:v>
                </c:pt>
                <c:pt idx="260">
                  <c:v>43103.520833333336</c:v>
                </c:pt>
                <c:pt idx="261">
                  <c:v>43103.541666666657</c:v>
                </c:pt>
                <c:pt idx="262">
                  <c:v>43103.5625</c:v>
                </c:pt>
                <c:pt idx="263">
                  <c:v>43103.583333333336</c:v>
                </c:pt>
                <c:pt idx="264">
                  <c:v>43103.604166666657</c:v>
                </c:pt>
                <c:pt idx="265">
                  <c:v>43103.624999999993</c:v>
                </c:pt>
                <c:pt idx="266">
                  <c:v>43103.645833333336</c:v>
                </c:pt>
                <c:pt idx="267">
                  <c:v>43103.666666666657</c:v>
                </c:pt>
                <c:pt idx="268">
                  <c:v>43103.6875</c:v>
                </c:pt>
                <c:pt idx="269">
                  <c:v>43103.708333333336</c:v>
                </c:pt>
                <c:pt idx="270">
                  <c:v>43103.72916666665</c:v>
                </c:pt>
                <c:pt idx="271">
                  <c:v>43103.75</c:v>
                </c:pt>
                <c:pt idx="272">
                  <c:v>43103.770833333336</c:v>
                </c:pt>
                <c:pt idx="273">
                  <c:v>43103.79166666665</c:v>
                </c:pt>
                <c:pt idx="274">
                  <c:v>43103.812500000007</c:v>
                </c:pt>
                <c:pt idx="275">
                  <c:v>43103.833333333336</c:v>
                </c:pt>
                <c:pt idx="276">
                  <c:v>43103.854166666664</c:v>
                </c:pt>
                <c:pt idx="277">
                  <c:v>43103.875</c:v>
                </c:pt>
                <c:pt idx="278">
                  <c:v>43103.895833333336</c:v>
                </c:pt>
                <c:pt idx="279">
                  <c:v>43103.916666666664</c:v>
                </c:pt>
                <c:pt idx="280">
                  <c:v>43103.9375</c:v>
                </c:pt>
                <c:pt idx="281">
                  <c:v>43103.958333333343</c:v>
                </c:pt>
              </c:numCache>
            </c:numRef>
          </c:xVal>
          <c:yVal>
            <c:numRef>
              <c:f>Sheet2!$B$6:$B$432</c:f>
              <c:numCache>
                <c:formatCode>General</c:formatCode>
                <c:ptCount val="427"/>
                <c:pt idx="0">
                  <c:v>7.9</c:v>
                </c:pt>
                <c:pt idx="1">
                  <c:v>7.5</c:v>
                </c:pt>
                <c:pt idx="2">
                  <c:v>7.2</c:v>
                </c:pt>
                <c:pt idx="3">
                  <c:v>8.1</c:v>
                </c:pt>
                <c:pt idx="4">
                  <c:v>8.9</c:v>
                </c:pt>
                <c:pt idx="5">
                  <c:v>7.9</c:v>
                </c:pt>
                <c:pt idx="6">
                  <c:v>7.1</c:v>
                </c:pt>
                <c:pt idx="7">
                  <c:v>6.4</c:v>
                </c:pt>
                <c:pt idx="8">
                  <c:v>6.8</c:v>
                </c:pt>
                <c:pt idx="9">
                  <c:v>5.8</c:v>
                </c:pt>
                <c:pt idx="10">
                  <c:v>8.4</c:v>
                </c:pt>
                <c:pt idx="11">
                  <c:v>8.9</c:v>
                </c:pt>
                <c:pt idx="12">
                  <c:v>7.7</c:v>
                </c:pt>
                <c:pt idx="13">
                  <c:v>9.2000000000000011</c:v>
                </c:pt>
                <c:pt idx="14">
                  <c:v>11.6</c:v>
                </c:pt>
                <c:pt idx="15">
                  <c:v>11.3</c:v>
                </c:pt>
                <c:pt idx="16">
                  <c:v>14.3</c:v>
                </c:pt>
                <c:pt idx="17">
                  <c:v>10.6</c:v>
                </c:pt>
                <c:pt idx="18">
                  <c:v>13.8</c:v>
                </c:pt>
                <c:pt idx="19">
                  <c:v>13.4</c:v>
                </c:pt>
                <c:pt idx="20">
                  <c:v>13.4</c:v>
                </c:pt>
                <c:pt idx="21">
                  <c:v>11.9</c:v>
                </c:pt>
                <c:pt idx="22">
                  <c:v>10.7</c:v>
                </c:pt>
                <c:pt idx="23">
                  <c:v>9.7000000000000011</c:v>
                </c:pt>
                <c:pt idx="24">
                  <c:v>10.3</c:v>
                </c:pt>
                <c:pt idx="25">
                  <c:v>10.4</c:v>
                </c:pt>
                <c:pt idx="26">
                  <c:v>12.1</c:v>
                </c:pt>
                <c:pt idx="27">
                  <c:v>13.8</c:v>
                </c:pt>
                <c:pt idx="28">
                  <c:v>13</c:v>
                </c:pt>
                <c:pt idx="29">
                  <c:v>11.5</c:v>
                </c:pt>
                <c:pt idx="30">
                  <c:v>15.1</c:v>
                </c:pt>
                <c:pt idx="31">
                  <c:v>14.8</c:v>
                </c:pt>
                <c:pt idx="32">
                  <c:v>16.600000000000001</c:v>
                </c:pt>
                <c:pt idx="33">
                  <c:v>17.100000000000001</c:v>
                </c:pt>
                <c:pt idx="34">
                  <c:v>18.7</c:v>
                </c:pt>
                <c:pt idx="35">
                  <c:v>18.899999999999999</c:v>
                </c:pt>
                <c:pt idx="36">
                  <c:v>20.100000000000001</c:v>
                </c:pt>
                <c:pt idx="37">
                  <c:v>18.2</c:v>
                </c:pt>
                <c:pt idx="38">
                  <c:v>21.7</c:v>
                </c:pt>
                <c:pt idx="39">
                  <c:v>17.399999999999999</c:v>
                </c:pt>
                <c:pt idx="40">
                  <c:v>18.600000000000001</c:v>
                </c:pt>
                <c:pt idx="41">
                  <c:v>17.100000000000001</c:v>
                </c:pt>
                <c:pt idx="42">
                  <c:v>16.8</c:v>
                </c:pt>
                <c:pt idx="43">
                  <c:v>14.6</c:v>
                </c:pt>
                <c:pt idx="44">
                  <c:v>13</c:v>
                </c:pt>
                <c:pt idx="45">
                  <c:v>12.6</c:v>
                </c:pt>
                <c:pt idx="46">
                  <c:v>10.6</c:v>
                </c:pt>
                <c:pt idx="47">
                  <c:v>9</c:v>
                </c:pt>
                <c:pt idx="48">
                  <c:v>6.7</c:v>
                </c:pt>
                <c:pt idx="49">
                  <c:v>6.9</c:v>
                </c:pt>
                <c:pt idx="50">
                  <c:v>8.1</c:v>
                </c:pt>
                <c:pt idx="51">
                  <c:v>10.3</c:v>
                </c:pt>
                <c:pt idx="52">
                  <c:v>9.1</c:v>
                </c:pt>
                <c:pt idx="53">
                  <c:v>9.6</c:v>
                </c:pt>
                <c:pt idx="54">
                  <c:v>6.9</c:v>
                </c:pt>
                <c:pt idx="55">
                  <c:v>7.9</c:v>
                </c:pt>
                <c:pt idx="56">
                  <c:v>11</c:v>
                </c:pt>
                <c:pt idx="57">
                  <c:v>11.5</c:v>
                </c:pt>
                <c:pt idx="58">
                  <c:v>9.6</c:v>
                </c:pt>
                <c:pt idx="59">
                  <c:v>7.8</c:v>
                </c:pt>
                <c:pt idx="60">
                  <c:v>7.7</c:v>
                </c:pt>
                <c:pt idx="61">
                  <c:v>6.9</c:v>
                </c:pt>
                <c:pt idx="62">
                  <c:v>9.1</c:v>
                </c:pt>
                <c:pt idx="63">
                  <c:v>9.8000000000000007</c:v>
                </c:pt>
                <c:pt idx="64">
                  <c:v>18.899999999999999</c:v>
                </c:pt>
                <c:pt idx="65">
                  <c:v>10.200000000000001</c:v>
                </c:pt>
                <c:pt idx="66">
                  <c:v>12.9</c:v>
                </c:pt>
                <c:pt idx="67">
                  <c:v>17.5</c:v>
                </c:pt>
                <c:pt idx="68">
                  <c:v>18.5</c:v>
                </c:pt>
                <c:pt idx="69">
                  <c:v>14.2</c:v>
                </c:pt>
                <c:pt idx="70">
                  <c:v>11.1</c:v>
                </c:pt>
                <c:pt idx="71">
                  <c:v>22.1</c:v>
                </c:pt>
                <c:pt idx="72">
                  <c:v>19.399999999999999</c:v>
                </c:pt>
                <c:pt idx="73">
                  <c:v>29.9</c:v>
                </c:pt>
                <c:pt idx="74">
                  <c:v>34</c:v>
                </c:pt>
                <c:pt idx="75">
                  <c:v>38.5</c:v>
                </c:pt>
                <c:pt idx="76">
                  <c:v>35.200000000000003</c:v>
                </c:pt>
                <c:pt idx="77">
                  <c:v>23.3</c:v>
                </c:pt>
                <c:pt idx="78">
                  <c:v>22.7</c:v>
                </c:pt>
                <c:pt idx="79">
                  <c:v>23.3</c:v>
                </c:pt>
                <c:pt idx="80">
                  <c:v>15.3</c:v>
                </c:pt>
                <c:pt idx="81">
                  <c:v>13.1</c:v>
                </c:pt>
                <c:pt idx="82">
                  <c:v>9.3000000000000007</c:v>
                </c:pt>
                <c:pt idx="83">
                  <c:v>8.7000000000000011</c:v>
                </c:pt>
                <c:pt idx="84">
                  <c:v>12.7</c:v>
                </c:pt>
                <c:pt idx="85">
                  <c:v>12.1</c:v>
                </c:pt>
                <c:pt idx="86">
                  <c:v>11</c:v>
                </c:pt>
                <c:pt idx="87">
                  <c:v>10.8</c:v>
                </c:pt>
                <c:pt idx="88">
                  <c:v>11.4</c:v>
                </c:pt>
                <c:pt idx="89">
                  <c:v>6.9</c:v>
                </c:pt>
                <c:pt idx="90">
                  <c:v>5</c:v>
                </c:pt>
                <c:pt idx="91">
                  <c:v>8</c:v>
                </c:pt>
                <c:pt idx="92">
                  <c:v>7.4</c:v>
                </c:pt>
                <c:pt idx="93">
                  <c:v>6</c:v>
                </c:pt>
                <c:pt idx="94">
                  <c:v>4.5</c:v>
                </c:pt>
                <c:pt idx="95">
                  <c:v>6.3</c:v>
                </c:pt>
                <c:pt idx="96">
                  <c:v>5.2</c:v>
                </c:pt>
                <c:pt idx="97">
                  <c:v>6.8</c:v>
                </c:pt>
                <c:pt idx="98">
                  <c:v>6.4</c:v>
                </c:pt>
                <c:pt idx="99">
                  <c:v>6.7</c:v>
                </c:pt>
                <c:pt idx="100">
                  <c:v>81.900000000000006</c:v>
                </c:pt>
                <c:pt idx="101">
                  <c:v>8.1</c:v>
                </c:pt>
                <c:pt idx="102">
                  <c:v>8</c:v>
                </c:pt>
                <c:pt idx="103">
                  <c:v>7.4</c:v>
                </c:pt>
                <c:pt idx="104">
                  <c:v>6.4</c:v>
                </c:pt>
                <c:pt idx="105">
                  <c:v>8.1</c:v>
                </c:pt>
                <c:pt idx="106">
                  <c:v>5.7</c:v>
                </c:pt>
                <c:pt idx="107">
                  <c:v>6.4</c:v>
                </c:pt>
                <c:pt idx="108">
                  <c:v>7</c:v>
                </c:pt>
                <c:pt idx="109">
                  <c:v>8.4</c:v>
                </c:pt>
                <c:pt idx="110">
                  <c:v>13.3</c:v>
                </c:pt>
                <c:pt idx="111">
                  <c:v>12.2</c:v>
                </c:pt>
                <c:pt idx="112">
                  <c:v>21.4</c:v>
                </c:pt>
                <c:pt idx="113">
                  <c:v>20.3</c:v>
                </c:pt>
                <c:pt idx="114">
                  <c:v>16.8</c:v>
                </c:pt>
                <c:pt idx="115">
                  <c:v>11.3</c:v>
                </c:pt>
                <c:pt idx="116">
                  <c:v>8.7000000000000011</c:v>
                </c:pt>
                <c:pt idx="117">
                  <c:v>12.8</c:v>
                </c:pt>
                <c:pt idx="118">
                  <c:v>17.399999999999999</c:v>
                </c:pt>
                <c:pt idx="119">
                  <c:v>14</c:v>
                </c:pt>
                <c:pt idx="120">
                  <c:v>11.9</c:v>
                </c:pt>
                <c:pt idx="121">
                  <c:v>9.2000000000000011</c:v>
                </c:pt>
                <c:pt idx="122">
                  <c:v>11.1</c:v>
                </c:pt>
                <c:pt idx="123">
                  <c:v>7.2</c:v>
                </c:pt>
                <c:pt idx="124">
                  <c:v>17.3</c:v>
                </c:pt>
                <c:pt idx="125">
                  <c:v>23.3</c:v>
                </c:pt>
                <c:pt idx="126">
                  <c:v>21.2</c:v>
                </c:pt>
                <c:pt idx="127">
                  <c:v>13.6</c:v>
                </c:pt>
                <c:pt idx="128">
                  <c:v>16.600000000000001</c:v>
                </c:pt>
                <c:pt idx="129">
                  <c:v>20.8</c:v>
                </c:pt>
                <c:pt idx="130">
                  <c:v>26.6</c:v>
                </c:pt>
                <c:pt idx="131">
                  <c:v>27.8</c:v>
                </c:pt>
                <c:pt idx="132">
                  <c:v>57</c:v>
                </c:pt>
                <c:pt idx="133">
                  <c:v>46.2</c:v>
                </c:pt>
                <c:pt idx="134">
                  <c:v>39.6</c:v>
                </c:pt>
                <c:pt idx="135">
                  <c:v>47.7</c:v>
                </c:pt>
                <c:pt idx="136">
                  <c:v>47.8</c:v>
                </c:pt>
                <c:pt idx="137">
                  <c:v>53.8</c:v>
                </c:pt>
                <c:pt idx="138">
                  <c:v>56.9</c:v>
                </c:pt>
                <c:pt idx="139">
                  <c:v>504</c:v>
                </c:pt>
                <c:pt idx="140">
                  <c:v>267.60000000000002</c:v>
                </c:pt>
                <c:pt idx="141">
                  <c:v>75.599999999999994</c:v>
                </c:pt>
                <c:pt idx="142">
                  <c:v>55.9</c:v>
                </c:pt>
                <c:pt idx="143">
                  <c:v>45.8</c:v>
                </c:pt>
                <c:pt idx="144">
                  <c:v>44.7</c:v>
                </c:pt>
                <c:pt idx="145">
                  <c:v>35.6</c:v>
                </c:pt>
                <c:pt idx="146">
                  <c:v>11.4</c:v>
                </c:pt>
                <c:pt idx="147">
                  <c:v>10.1</c:v>
                </c:pt>
                <c:pt idx="148">
                  <c:v>8.4</c:v>
                </c:pt>
                <c:pt idx="149">
                  <c:v>3.8</c:v>
                </c:pt>
                <c:pt idx="150">
                  <c:v>4.7</c:v>
                </c:pt>
                <c:pt idx="151">
                  <c:v>4.9000000000000004</c:v>
                </c:pt>
                <c:pt idx="152">
                  <c:v>9.4</c:v>
                </c:pt>
                <c:pt idx="153">
                  <c:v>7.6</c:v>
                </c:pt>
                <c:pt idx="154">
                  <c:v>4.5</c:v>
                </c:pt>
                <c:pt idx="155">
                  <c:v>8.7000000000000011</c:v>
                </c:pt>
                <c:pt idx="156">
                  <c:v>8.9</c:v>
                </c:pt>
                <c:pt idx="157">
                  <c:v>4.7</c:v>
                </c:pt>
                <c:pt idx="158">
                  <c:v>5.0999999999999996</c:v>
                </c:pt>
                <c:pt idx="159">
                  <c:v>6.2</c:v>
                </c:pt>
                <c:pt idx="160">
                  <c:v>8.4</c:v>
                </c:pt>
                <c:pt idx="161">
                  <c:v>7.5</c:v>
                </c:pt>
                <c:pt idx="162">
                  <c:v>8.8000000000000007</c:v>
                </c:pt>
                <c:pt idx="163">
                  <c:v>7.7</c:v>
                </c:pt>
                <c:pt idx="164">
                  <c:v>4.2</c:v>
                </c:pt>
                <c:pt idx="165">
                  <c:v>6</c:v>
                </c:pt>
                <c:pt idx="166">
                  <c:v>5</c:v>
                </c:pt>
                <c:pt idx="167">
                  <c:v>7.7</c:v>
                </c:pt>
                <c:pt idx="168">
                  <c:v>5.3</c:v>
                </c:pt>
                <c:pt idx="169">
                  <c:v>5.4</c:v>
                </c:pt>
                <c:pt idx="170">
                  <c:v>10.3</c:v>
                </c:pt>
                <c:pt idx="171">
                  <c:v>11.8</c:v>
                </c:pt>
                <c:pt idx="172">
                  <c:v>14.1</c:v>
                </c:pt>
                <c:pt idx="173">
                  <c:v>14.5</c:v>
                </c:pt>
                <c:pt idx="174">
                  <c:v>12.5</c:v>
                </c:pt>
                <c:pt idx="175">
                  <c:v>11.7</c:v>
                </c:pt>
                <c:pt idx="176">
                  <c:v>12.8</c:v>
                </c:pt>
                <c:pt idx="177">
                  <c:v>13.1</c:v>
                </c:pt>
                <c:pt idx="178">
                  <c:v>15.4</c:v>
                </c:pt>
                <c:pt idx="179">
                  <c:v>12.3</c:v>
                </c:pt>
                <c:pt idx="180">
                  <c:v>13.5</c:v>
                </c:pt>
                <c:pt idx="181">
                  <c:v>13.5</c:v>
                </c:pt>
                <c:pt idx="182">
                  <c:v>11.9</c:v>
                </c:pt>
                <c:pt idx="183">
                  <c:v>13.2</c:v>
                </c:pt>
                <c:pt idx="184">
                  <c:v>12.7</c:v>
                </c:pt>
                <c:pt idx="185">
                  <c:v>14.2</c:v>
                </c:pt>
                <c:pt idx="186">
                  <c:v>12.2</c:v>
                </c:pt>
                <c:pt idx="187">
                  <c:v>12</c:v>
                </c:pt>
                <c:pt idx="188">
                  <c:v>12</c:v>
                </c:pt>
                <c:pt idx="189">
                  <c:v>11.4</c:v>
                </c:pt>
                <c:pt idx="190">
                  <c:v>12.4</c:v>
                </c:pt>
                <c:pt idx="191">
                  <c:v>12.4</c:v>
                </c:pt>
                <c:pt idx="192">
                  <c:v>10.5</c:v>
                </c:pt>
                <c:pt idx="193">
                  <c:v>11.7</c:v>
                </c:pt>
                <c:pt idx="194">
                  <c:v>9.1</c:v>
                </c:pt>
                <c:pt idx="195">
                  <c:v>8.6</c:v>
                </c:pt>
                <c:pt idx="196">
                  <c:v>10</c:v>
                </c:pt>
                <c:pt idx="197">
                  <c:v>9.8000000000000007</c:v>
                </c:pt>
                <c:pt idx="198">
                  <c:v>14.3</c:v>
                </c:pt>
                <c:pt idx="199">
                  <c:v>13</c:v>
                </c:pt>
                <c:pt idx="200">
                  <c:v>14</c:v>
                </c:pt>
                <c:pt idx="201">
                  <c:v>17.3</c:v>
                </c:pt>
                <c:pt idx="202">
                  <c:v>17.399999999999999</c:v>
                </c:pt>
                <c:pt idx="203">
                  <c:v>16.600000000000001</c:v>
                </c:pt>
                <c:pt idx="204">
                  <c:v>19</c:v>
                </c:pt>
                <c:pt idx="205">
                  <c:v>18.8</c:v>
                </c:pt>
                <c:pt idx="206">
                  <c:v>21.5</c:v>
                </c:pt>
                <c:pt idx="207">
                  <c:v>18.5</c:v>
                </c:pt>
                <c:pt idx="208">
                  <c:v>16.7</c:v>
                </c:pt>
                <c:pt idx="209">
                  <c:v>13.2</c:v>
                </c:pt>
                <c:pt idx="210">
                  <c:v>14.1</c:v>
                </c:pt>
                <c:pt idx="211">
                  <c:v>12.7</c:v>
                </c:pt>
                <c:pt idx="212">
                  <c:v>10.9</c:v>
                </c:pt>
                <c:pt idx="213">
                  <c:v>12.6</c:v>
                </c:pt>
                <c:pt idx="214">
                  <c:v>10.8</c:v>
                </c:pt>
                <c:pt idx="215">
                  <c:v>9.9</c:v>
                </c:pt>
                <c:pt idx="216">
                  <c:v>11.6</c:v>
                </c:pt>
                <c:pt idx="217">
                  <c:v>12.6</c:v>
                </c:pt>
                <c:pt idx="218">
                  <c:v>12.1</c:v>
                </c:pt>
                <c:pt idx="219">
                  <c:v>14.4</c:v>
                </c:pt>
                <c:pt idx="220">
                  <c:v>18.8</c:v>
                </c:pt>
                <c:pt idx="221">
                  <c:v>17.399999999999999</c:v>
                </c:pt>
                <c:pt idx="222">
                  <c:v>18.899999999999999</c:v>
                </c:pt>
                <c:pt idx="223">
                  <c:v>16.5</c:v>
                </c:pt>
                <c:pt idx="224">
                  <c:v>17.399999999999999</c:v>
                </c:pt>
                <c:pt idx="225">
                  <c:v>17.399999999999999</c:v>
                </c:pt>
                <c:pt idx="226">
                  <c:v>12.3</c:v>
                </c:pt>
                <c:pt idx="227">
                  <c:v>14.4</c:v>
                </c:pt>
                <c:pt idx="228">
                  <c:v>13.7</c:v>
                </c:pt>
                <c:pt idx="229">
                  <c:v>11</c:v>
                </c:pt>
                <c:pt idx="230">
                  <c:v>10.5</c:v>
                </c:pt>
                <c:pt idx="231">
                  <c:v>9</c:v>
                </c:pt>
                <c:pt idx="232">
                  <c:v>9.8000000000000007</c:v>
                </c:pt>
                <c:pt idx="233">
                  <c:v>9.3000000000000007</c:v>
                </c:pt>
                <c:pt idx="234">
                  <c:v>9.4</c:v>
                </c:pt>
                <c:pt idx="235">
                  <c:v>10.5</c:v>
                </c:pt>
                <c:pt idx="236">
                  <c:v>8.2000000000000011</c:v>
                </c:pt>
                <c:pt idx="237">
                  <c:v>8.3000000000000007</c:v>
                </c:pt>
                <c:pt idx="238">
                  <c:v>9.6</c:v>
                </c:pt>
                <c:pt idx="239">
                  <c:v>11.9</c:v>
                </c:pt>
                <c:pt idx="240">
                  <c:v>11.8</c:v>
                </c:pt>
                <c:pt idx="241">
                  <c:v>12.3</c:v>
                </c:pt>
                <c:pt idx="242">
                  <c:v>14.3</c:v>
                </c:pt>
                <c:pt idx="243">
                  <c:v>10.3</c:v>
                </c:pt>
                <c:pt idx="244">
                  <c:v>6.2</c:v>
                </c:pt>
                <c:pt idx="245">
                  <c:v>5.5</c:v>
                </c:pt>
                <c:pt idx="246">
                  <c:v>8.3000000000000007</c:v>
                </c:pt>
                <c:pt idx="247">
                  <c:v>8.4</c:v>
                </c:pt>
                <c:pt idx="248">
                  <c:v>6.7</c:v>
                </c:pt>
                <c:pt idx="249">
                  <c:v>6</c:v>
                </c:pt>
                <c:pt idx="250">
                  <c:v>7.3</c:v>
                </c:pt>
                <c:pt idx="251">
                  <c:v>8.8000000000000007</c:v>
                </c:pt>
                <c:pt idx="252">
                  <c:v>7.3</c:v>
                </c:pt>
                <c:pt idx="253">
                  <c:v>6.4</c:v>
                </c:pt>
                <c:pt idx="254">
                  <c:v>5.8</c:v>
                </c:pt>
                <c:pt idx="255">
                  <c:v>10</c:v>
                </c:pt>
                <c:pt idx="256">
                  <c:v>8.4</c:v>
                </c:pt>
                <c:pt idx="257">
                  <c:v>9.3000000000000007</c:v>
                </c:pt>
                <c:pt idx="258">
                  <c:v>12.7</c:v>
                </c:pt>
                <c:pt idx="259">
                  <c:v>16.8</c:v>
                </c:pt>
                <c:pt idx="260">
                  <c:v>15.4</c:v>
                </c:pt>
                <c:pt idx="261">
                  <c:v>19.5</c:v>
                </c:pt>
                <c:pt idx="262">
                  <c:v>24.4</c:v>
                </c:pt>
                <c:pt idx="263">
                  <c:v>22.2</c:v>
                </c:pt>
                <c:pt idx="264">
                  <c:v>26.7</c:v>
                </c:pt>
                <c:pt idx="265">
                  <c:v>37.800000000000011</c:v>
                </c:pt>
                <c:pt idx="266">
                  <c:v>27.2</c:v>
                </c:pt>
                <c:pt idx="267">
                  <c:v>32.300000000000011</c:v>
                </c:pt>
                <c:pt idx="268">
                  <c:v>34.9</c:v>
                </c:pt>
                <c:pt idx="269">
                  <c:v>26.2</c:v>
                </c:pt>
                <c:pt idx="270">
                  <c:v>27.6</c:v>
                </c:pt>
                <c:pt idx="271">
                  <c:v>23.8</c:v>
                </c:pt>
                <c:pt idx="272">
                  <c:v>22.7</c:v>
                </c:pt>
                <c:pt idx="273">
                  <c:v>19.399999999999999</c:v>
                </c:pt>
                <c:pt idx="274">
                  <c:v>18.2</c:v>
                </c:pt>
                <c:pt idx="275">
                  <c:v>18.100000000000001</c:v>
                </c:pt>
                <c:pt idx="276">
                  <c:v>16.7</c:v>
                </c:pt>
                <c:pt idx="277">
                  <c:v>17.399999999999999</c:v>
                </c:pt>
                <c:pt idx="278">
                  <c:v>15.3</c:v>
                </c:pt>
                <c:pt idx="279">
                  <c:v>12.5</c:v>
                </c:pt>
                <c:pt idx="280">
                  <c:v>16.5</c:v>
                </c:pt>
                <c:pt idx="281">
                  <c:v>14.8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62F-4871-BD4C-AC3996740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924160"/>
        <c:axId val="88926080"/>
      </c:scatterChart>
      <c:valAx>
        <c:axId val="88924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\ 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162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88926080"/>
        <c:crosses val="autoZero"/>
        <c:crossBetween val="midCat"/>
      </c:valAx>
      <c:valAx>
        <c:axId val="8892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a-DK"/>
                  <a:t>myg/m3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  <c:crossAx val="88924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9939" name="Rectangle 3">
            <a:extLst/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9940" name="Rectangle 4">
            <a:extLst/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625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9941" name="Rectangle 5">
            <a:extLst/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450" y="9445625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7546FB9-AC4E-4163-B195-907A2C8C5684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8643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099" name="Rectangle 3">
            <a:extLst/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/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813"/>
            <a:ext cx="5443537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 err="1"/>
              <a:t>Click</a:t>
            </a:r>
            <a:r>
              <a:rPr lang="da-DK" noProof="0" dirty="0"/>
              <a:t> to </a:t>
            </a:r>
            <a:r>
              <a:rPr lang="da-DK" noProof="0" dirty="0" err="1"/>
              <a:t>edit</a:t>
            </a:r>
            <a:r>
              <a:rPr lang="da-DK" noProof="0" dirty="0"/>
              <a:t> Master </a:t>
            </a:r>
            <a:r>
              <a:rPr lang="da-DK" noProof="0" dirty="0" err="1"/>
              <a:t>text</a:t>
            </a:r>
            <a:r>
              <a:rPr lang="da-DK" noProof="0" dirty="0"/>
              <a:t> </a:t>
            </a:r>
            <a:r>
              <a:rPr lang="da-DK" noProof="0" dirty="0" err="1"/>
              <a:t>styles</a:t>
            </a:r>
            <a:endParaRPr lang="da-DK" noProof="0" dirty="0"/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4102" name="Rectangle 6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625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FontTx/>
              <a:buNone/>
              <a:defRPr sz="1200"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103" name="Rectangle 7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5625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426325A-4EEE-4EB5-8071-EC7C6D96A863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642388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4CFB98D9-8A17-44AB-B313-C158A7B2745F}" type="slidenum">
              <a:rPr lang="da-DK" altLang="da-DK" sz="1200" smtClean="0"/>
              <a:pPr/>
              <a:t>1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BDCA6025-F3C5-4C70-80A2-914D46A95F9A}" type="slidenum">
              <a:rPr lang="da-DK" altLang="da-DK" sz="1200" smtClean="0"/>
              <a:pPr/>
              <a:t>4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2A98E75A-C695-45E3-964D-A41AAEF680CF}" type="slidenum">
              <a:rPr lang="da-DK" altLang="da-DK" sz="1200" smtClean="0"/>
              <a:pPr/>
              <a:t>5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17C885D2-4BE7-43AD-8D66-E25306ED32D2}" type="slidenum">
              <a:rPr lang="da-DK" altLang="da-DK" sz="1200" smtClean="0"/>
              <a:pPr/>
              <a:t>9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833594F7-A25F-482B-B027-E4E131C4AC9D}" type="slidenum">
              <a:rPr lang="da-DK" altLang="da-DK" sz="1200" smtClean="0"/>
              <a:pPr/>
              <a:t>10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2D28BBE1-8624-450E-8D7A-1B06817E6DC6}" type="slidenum">
              <a:rPr lang="da-DK" altLang="da-DK" sz="1200" smtClean="0"/>
              <a:pPr/>
              <a:t>11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cs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fld id="{B84DDDD3-F00B-43FD-863D-00C6F7C111DA}" type="slidenum">
              <a:rPr lang="da-DK" altLang="da-DK" sz="1200" smtClean="0"/>
              <a:pPr/>
              <a:t>18</a:t>
            </a:fld>
            <a:endParaRPr lang="da-DK" altLang="da-DK" sz="12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 smtClean="0">
              <a:latin typeface="AU Passata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charset="0"/>
              </a:defRPr>
            </a:lvl9pPr>
          </a:lstStyle>
          <a:p>
            <a:fld id="{C46A8584-2165-4F49-9C58-66B3081E4C50}" type="slidenum">
              <a:rPr lang="da-DK" altLang="da-DK" sz="1200"/>
              <a:pPr/>
              <a:t>21</a:t>
            </a:fld>
            <a:endParaRPr lang="da-DK" altLang="da-DK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/>
          </p:cNvPr>
          <p:cNvSpPr/>
          <p:nvPr userDrawn="1"/>
        </p:nvSpPr>
        <p:spPr>
          <a:xfrm>
            <a:off x="-17191" y="635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4" name="TextBox 22">
            <a:extLst/>
          </p:cNvPr>
          <p:cNvSpPr txBox="1">
            <a:spLocks noChangeArrowheads="1"/>
          </p:cNvSpPr>
          <p:nvPr userDrawn="1"/>
        </p:nvSpPr>
        <p:spPr bwMode="auto">
          <a:xfrm>
            <a:off x="-1620838" y="2697163"/>
            <a:ext cx="15097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Ændr 2. linje i overskriften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til AU Passata Light</a:t>
            </a:r>
          </a:p>
        </p:txBody>
      </p:sp>
      <p:sp>
        <p:nvSpPr>
          <p:cNvPr id="5" name="SD_FLD_DocumentDate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46250" cy="334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216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800" cap="all" dirty="0">
                <a:solidFill>
                  <a:schemeClr val="bg1"/>
                </a:solidFill>
                <a:latin typeface="AU Passata Light" pitchFamily="34" charset="0"/>
                <a:cs typeface="+mn-cs"/>
              </a:rPr>
              <a:t>4. March 2019</a:t>
            </a:r>
          </a:p>
        </p:txBody>
      </p:sp>
      <p:sp>
        <p:nvSpPr>
          <p:cNvPr id="6" name="SD_FLD_Event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51013" cy="1444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endParaRPr lang="da-DK" sz="800" b="1" cap="all">
              <a:solidFill>
                <a:schemeClr val="bg1"/>
              </a:solidFill>
              <a:cs typeface="+mn-cs"/>
            </a:endParaRPr>
          </a:p>
        </p:txBody>
      </p:sp>
      <p:sp>
        <p:nvSpPr>
          <p:cNvPr id="7" name="SD_ART_SecondaryLogo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207125"/>
            <a:ext cx="1509712" cy="4222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778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8" name="SD_OFF_Name">
            <a:extLst/>
          </p:cNvPr>
          <p:cNvSpPr txBox="1">
            <a:spLocks noChangeArrowheads="1"/>
          </p:cNvSpPr>
          <p:nvPr userDrawn="1"/>
        </p:nvSpPr>
        <p:spPr bwMode="auto">
          <a:xfrm>
            <a:off x="976313" y="6091238"/>
            <a:ext cx="1327150" cy="4254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600" cap="all" spc="40" dirty="0" err="1">
                <a:solidFill>
                  <a:schemeClr val="bg1"/>
                </a:solidFill>
                <a:latin typeface="AU Passata Light" pitchFamily="34" charset="0"/>
                <a:cs typeface="+mn-cs"/>
              </a:rPr>
              <a:t>Environmental</a:t>
            </a:r>
            <a:r>
              <a:rPr lang="da-DK" sz="600" cap="all" spc="40" dirty="0">
                <a:solidFill>
                  <a:schemeClr val="bg1"/>
                </a:solidFill>
                <a:latin typeface="AU Passata Light" pitchFamily="34" charset="0"/>
                <a:cs typeface="+mn-cs"/>
              </a:rPr>
              <a:t> Science</a:t>
            </a:r>
          </a:p>
        </p:txBody>
      </p:sp>
      <p:sp>
        <p:nvSpPr>
          <p:cNvPr id="9" name="SD_LAN_AUWBreak">
            <a:extLst/>
          </p:cNvPr>
          <p:cNvSpPr txBox="1">
            <a:spLocks noChangeArrowheads="1"/>
          </p:cNvSpPr>
          <p:nvPr userDrawn="1"/>
        </p:nvSpPr>
        <p:spPr bwMode="auto">
          <a:xfrm>
            <a:off x="971550" y="6091238"/>
            <a:ext cx="638175" cy="33178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64800" rIns="0" bIns="0">
            <a:spAutoFit/>
          </a:bodyPr>
          <a:lstStyle/>
          <a:p>
            <a:pPr eaLnBrk="1" hangingPunct="1">
              <a:lnSpc>
                <a:spcPct val="90000"/>
              </a:lnSpc>
              <a:buFont typeface="AU Passata" pitchFamily="34" charset="0"/>
              <a:buNone/>
              <a:defRPr/>
            </a:pPr>
            <a:r>
              <a:rPr lang="da-DK" sz="960" cap="all" dirty="0">
                <a:solidFill>
                  <a:schemeClr val="bg1"/>
                </a:solidFill>
                <a:cs typeface="+mn-cs"/>
              </a:rPr>
              <a:t>Aarhus 
</a:t>
            </a:r>
            <a:r>
              <a:rPr lang="da-DK" sz="960" cap="all" dirty="0" err="1">
                <a:solidFill>
                  <a:schemeClr val="bg1"/>
                </a:solidFill>
                <a:cs typeface="+mn-cs"/>
              </a:rPr>
              <a:t>UniversitY</a:t>
            </a:r>
            <a:endParaRPr lang="da-DK" sz="960" cap="all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0" name="Pladsholder til tekst 2">
            <a:extLst/>
          </p:cNvPr>
          <p:cNvSpPr txBox="1">
            <a:spLocks/>
          </p:cNvSpPr>
          <p:nvPr userDrawn="1"/>
        </p:nvSpPr>
        <p:spPr>
          <a:xfrm>
            <a:off x="306388" y="6107113"/>
            <a:ext cx="534987" cy="328612"/>
          </a:xfrm>
          <a:prstGeom prst="rect">
            <a:avLst/>
          </a:prstGeom>
        </p:spPr>
        <p:txBody>
          <a:bodyPr wrap="non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a-DK" sz="2090" kern="0"/>
              <a:t>AU</a:t>
            </a:r>
          </a:p>
        </p:txBody>
      </p:sp>
      <p:sp>
        <p:nvSpPr>
          <p:cNvPr id="34819" name="SD_FLD_Title"/>
          <p:cNvSpPr>
            <a:spLocks noGrp="1" noChangeArrowheads="1"/>
          </p:cNvSpPr>
          <p:nvPr>
            <p:ph type="ctrTitle"/>
          </p:nvPr>
        </p:nvSpPr>
        <p:spPr>
          <a:xfrm>
            <a:off x="989014" y="2653041"/>
            <a:ext cx="7159345" cy="1169551"/>
          </a:xfrm>
        </p:spPr>
        <p:txBody>
          <a:bodyPr anchor="t">
            <a:spAutoFit/>
          </a:bodyPr>
          <a:lstStyle>
            <a:lvl1pPr>
              <a:lnSpc>
                <a:spcPct val="95000"/>
              </a:lnSpc>
              <a:defRPr sz="4000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1269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itat_blac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625600"/>
            <a:ext cx="4492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712386" y="2300112"/>
            <a:ext cx="5687480" cy="316300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4" name="Slide Number Placeholder 2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AADE6A5-9136-4CDD-A0AD-57DF25EC6E13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4126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2425" y="223694"/>
            <a:ext cx="8440738" cy="523942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3" name="Slide Number Placeholder 2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1334E96-FCA7-4934-9235-7DB6C5C53736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26167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2425" y="223694"/>
            <a:ext cx="8440738" cy="63125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3" name="Slide Number Placeholder 2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F2F3974-3DE9-4724-B8EE-664220C338B3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902164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2424" y="223694"/>
            <a:ext cx="4094164" cy="63125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99001" y="222251"/>
            <a:ext cx="4094163" cy="63125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" name="Slide Number Placeholder 2">
            <a:extLst/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816C801-5E0B-4E09-B9AC-7703BCE73ECB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59751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2424" y="223693"/>
            <a:ext cx="4094164" cy="2985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99001" y="222251"/>
            <a:ext cx="4094163" cy="63125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52424" y="3551766"/>
            <a:ext cx="4094164" cy="298305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" name="Slide Number Placeholder 2">
            <a:extLst/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21EB2A4-3CD5-4F28-84ED-E884F781F0D5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927381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2424" y="223693"/>
            <a:ext cx="4094164" cy="2985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52424" y="3551766"/>
            <a:ext cx="4094164" cy="298305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98999" y="222251"/>
            <a:ext cx="4094164" cy="2985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698999" y="3550323"/>
            <a:ext cx="4094164" cy="298305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9" name="Slide Number Placeholder 2">
            <a:extLst/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30A1B0-E962-41D3-9D1E-81FFDD965D02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326695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ack Rectangle">
            <a:extLst/>
          </p:cNvPr>
          <p:cNvSpPr/>
          <p:nvPr userDrawn="1"/>
        </p:nvSpPr>
        <p:spPr>
          <a:xfrm>
            <a:off x="352425" y="1765300"/>
            <a:ext cx="736600" cy="619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4" name="TextBox 5">
            <a:extLst/>
          </p:cNvPr>
          <p:cNvSpPr txBox="1">
            <a:spLocks noChangeArrowheads="1"/>
          </p:cNvSpPr>
          <p:nvPr userDrawn="1"/>
        </p:nvSpPr>
        <p:spPr bwMode="auto">
          <a:xfrm>
            <a:off x="-1620838" y="1022350"/>
            <a:ext cx="15097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Ændr 2. linje i overskriften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til AU Passata Light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6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4B622F-4D66-4677-98FF-E2B165136813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2093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C6B2494-F5E5-433C-BDD9-210D7D7DAED0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13170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/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5" name="Rectangle 6">
            <a:extLst/>
          </p:cNvPr>
          <p:cNvSpPr txBox="1">
            <a:spLocks noChangeArrowheads="1"/>
          </p:cNvSpPr>
          <p:nvPr userDrawn="1"/>
        </p:nvSpPr>
        <p:spPr bwMode="auto">
          <a:xfrm>
            <a:off x="7356475" y="6091238"/>
            <a:ext cx="14366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1200"/>
              </a:lnSpc>
              <a:defRPr/>
            </a:pPr>
            <a:fld id="{5A00C4D3-7B8C-448C-A633-3CD162A43368}" type="slidenum">
              <a:rPr lang="da-DK" altLang="da-DK" sz="600" smtClean="0">
                <a:solidFill>
                  <a:schemeClr val="bg1"/>
                </a:solidFill>
                <a:latin typeface="AU Passata Light" panose="020B0303030902030804" pitchFamily="34" charset="0"/>
              </a:rPr>
              <a:pPr algn="r" eaLnBrk="1" hangingPunct="1">
                <a:lnSpc>
                  <a:spcPts val="1200"/>
                </a:lnSpc>
                <a:defRPr/>
              </a:pPr>
              <a:t>‹#›</a:t>
            </a:fld>
            <a:endParaRPr lang="da-DK" altLang="da-DK" sz="600" smtClean="0">
              <a:solidFill>
                <a:schemeClr val="bg1"/>
              </a:solidFill>
              <a:latin typeface="AU Passata Light" panose="020B0303030902030804" pitchFamily="34" charset="0"/>
            </a:endParaRPr>
          </a:p>
        </p:txBody>
      </p:sp>
      <p:sp>
        <p:nvSpPr>
          <p:cNvPr id="6" name="SD_FLD_DocumentDate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46250" cy="334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216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800" cap="all">
                <a:solidFill>
                  <a:schemeClr val="bg1"/>
                </a:solidFill>
                <a:latin typeface="AU Passata Light" pitchFamily="34" charset="0"/>
                <a:cs typeface="+mn-cs"/>
              </a:rPr>
              <a:t>20. maj 2016</a:t>
            </a:r>
            <a:endParaRPr lang="da-DK" sz="800" cap="all" dirty="0">
              <a:solidFill>
                <a:schemeClr val="bg1"/>
              </a:solidFill>
              <a:latin typeface="AU Passata Light" pitchFamily="34" charset="0"/>
              <a:cs typeface="+mn-cs"/>
            </a:endParaRPr>
          </a:p>
        </p:txBody>
      </p:sp>
      <p:sp>
        <p:nvSpPr>
          <p:cNvPr id="7" name="SD_FLD_Event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51013" cy="1444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endParaRPr lang="da-DK" sz="800" b="1" cap="all">
              <a:solidFill>
                <a:schemeClr val="bg1"/>
              </a:solidFill>
              <a:cs typeface="+mn-cs"/>
            </a:endParaRPr>
          </a:p>
        </p:txBody>
      </p:sp>
      <p:sp>
        <p:nvSpPr>
          <p:cNvPr id="8" name="White Rectangle">
            <a:extLst/>
          </p:cNvPr>
          <p:cNvSpPr/>
          <p:nvPr userDrawn="1"/>
        </p:nvSpPr>
        <p:spPr>
          <a:xfrm>
            <a:off x="8359775" y="5894388"/>
            <a:ext cx="433388" cy="73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9" name="SD_ART_SecondaryLogo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207125"/>
            <a:ext cx="1509712" cy="4222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778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10" name="SD_OFF_Name">
            <a:extLst/>
          </p:cNvPr>
          <p:cNvSpPr txBox="1">
            <a:spLocks noChangeArrowheads="1"/>
          </p:cNvSpPr>
          <p:nvPr userDrawn="1"/>
        </p:nvSpPr>
        <p:spPr bwMode="auto">
          <a:xfrm>
            <a:off x="976313" y="6091238"/>
            <a:ext cx="1327150" cy="4254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600" cap="all" spc="40">
                <a:solidFill>
                  <a:schemeClr val="bg1"/>
                </a:solidFill>
                <a:latin typeface="AU Passata Light" pitchFamily="34" charset="0"/>
                <a:cs typeface="+mn-cs"/>
              </a:rPr>
              <a:t>Institut for Miljøvidenskab</a:t>
            </a:r>
          </a:p>
        </p:txBody>
      </p:sp>
      <p:sp>
        <p:nvSpPr>
          <p:cNvPr id="11" name="SD_LAN_AUWBreak">
            <a:extLst/>
          </p:cNvPr>
          <p:cNvSpPr txBox="1">
            <a:spLocks noChangeArrowheads="1"/>
          </p:cNvSpPr>
          <p:nvPr userDrawn="1"/>
        </p:nvSpPr>
        <p:spPr bwMode="auto">
          <a:xfrm>
            <a:off x="971550" y="6091238"/>
            <a:ext cx="700088" cy="33178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64800" rIns="0" bIns="0">
            <a:spAutoFit/>
          </a:bodyPr>
          <a:lstStyle/>
          <a:p>
            <a:pPr eaLnBrk="1" hangingPunct="1">
              <a:lnSpc>
                <a:spcPct val="90000"/>
              </a:lnSpc>
              <a:buFont typeface="AU Passata" pitchFamily="34" charset="0"/>
              <a:buNone/>
              <a:defRPr/>
            </a:pPr>
            <a:r>
              <a:rPr lang="da-DK" sz="960" cap="all">
                <a:solidFill>
                  <a:schemeClr val="bg1"/>
                </a:solidFill>
                <a:cs typeface="+mn-cs"/>
              </a:rPr>
              <a:t>Aarhus 
Universitet</a:t>
            </a:r>
          </a:p>
        </p:txBody>
      </p:sp>
      <p:sp>
        <p:nvSpPr>
          <p:cNvPr id="12" name="Pladsholder til tekst 2">
            <a:extLst/>
          </p:cNvPr>
          <p:cNvSpPr txBox="1">
            <a:spLocks/>
          </p:cNvSpPr>
          <p:nvPr userDrawn="1"/>
        </p:nvSpPr>
        <p:spPr>
          <a:xfrm>
            <a:off x="306388" y="6091238"/>
            <a:ext cx="534987" cy="327025"/>
          </a:xfrm>
          <a:prstGeom prst="rect">
            <a:avLst/>
          </a:prstGeom>
        </p:spPr>
        <p:txBody>
          <a:bodyPr wrap="non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a-DK" sz="2090" kern="0"/>
              <a:t>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85846" y="2468894"/>
            <a:ext cx="5372308" cy="1746085"/>
          </a:xfrm>
        </p:spPr>
        <p:txBody>
          <a:bodyPr anchor="ctr"/>
          <a:lstStyle>
            <a:lvl1pPr marL="0" indent="0" algn="ctr">
              <a:buFontTx/>
              <a:buNone/>
              <a:defRPr sz="3000" b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13" name="Slide Number Placeholder 8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8793163" y="6694488"/>
            <a:ext cx="350837" cy="492125"/>
          </a:xfrm>
        </p:spPr>
        <p:txBody>
          <a:bodyPr/>
          <a:lstStyle>
            <a:lvl1pPr>
              <a:defRPr sz="1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B1D1529-8BC6-4EFF-BF12-A71A0B67C45C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194389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/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3" name="SD_LAN_AUWBreak">
            <a:extLst/>
          </p:cNvPr>
          <p:cNvSpPr txBox="1">
            <a:spLocks noChangeArrowheads="1"/>
          </p:cNvSpPr>
          <p:nvPr userDrawn="1"/>
        </p:nvSpPr>
        <p:spPr bwMode="auto">
          <a:xfrm>
            <a:off x="4597400" y="2735263"/>
            <a:ext cx="2111375" cy="1052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2016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2900" cap="all">
                <a:solidFill>
                  <a:schemeClr val="bg1"/>
                </a:solidFill>
                <a:cs typeface="+mn-cs"/>
              </a:rPr>
              <a:t>Aarhus 
Universitet</a:t>
            </a:r>
          </a:p>
        </p:txBody>
      </p:sp>
      <p:sp>
        <p:nvSpPr>
          <p:cNvPr id="4" name="Pladsholder til tekst 2">
            <a:extLst/>
          </p:cNvPr>
          <p:cNvSpPr txBox="1">
            <a:spLocks/>
          </p:cNvSpPr>
          <p:nvPr userDrawn="1"/>
        </p:nvSpPr>
        <p:spPr>
          <a:xfrm>
            <a:off x="2447925" y="2735263"/>
            <a:ext cx="1719263" cy="1057275"/>
          </a:xfrm>
          <a:prstGeom prst="rect">
            <a:avLst/>
          </a:prstGeom>
        </p:spPr>
        <p:txBody>
          <a:bodyPr wrap="none" lIns="0" tIns="0" rIns="0" bIns="75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r">
              <a:defRPr/>
            </a:pPr>
            <a:r>
              <a:rPr lang="da-DK" sz="6700" kern="0"/>
              <a:t>AU</a:t>
            </a:r>
          </a:p>
        </p:txBody>
      </p:sp>
      <p:sp>
        <p:nvSpPr>
          <p:cNvPr id="5" name="Slide Number Placeholder 8">
            <a:extLst/>
          </p:cNvPr>
          <p:cNvSpPr>
            <a:spLocks noGrp="1"/>
          </p:cNvSpPr>
          <p:nvPr>
            <p:ph type="sldNum" sz="quarter" idx="10"/>
          </p:nvPr>
        </p:nvSpPr>
        <p:spPr>
          <a:xfrm>
            <a:off x="8785225" y="6711950"/>
            <a:ext cx="358775" cy="492125"/>
          </a:xfrm>
        </p:spPr>
        <p:txBody>
          <a:bodyPr/>
          <a:lstStyle>
            <a:lvl1pPr>
              <a:defRPr sz="1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9D3CE7-7FBA-47A0-8093-9B3C6623B8ED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439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>
            <a:extLst/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6" name="White Top Rectangle">
            <a:extLst/>
          </p:cNvPr>
          <p:cNvSpPr>
            <a:spLocks noChangeArrowheads="1"/>
          </p:cNvSpPr>
          <p:nvPr userDrawn="1"/>
        </p:nvSpPr>
        <p:spPr bwMode="auto">
          <a:xfrm>
            <a:off x="1022350" y="3357563"/>
            <a:ext cx="738188" cy="71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7" name="TextBox 21">
            <a:extLst/>
          </p:cNvPr>
          <p:cNvSpPr txBox="1">
            <a:spLocks noChangeArrowheads="1"/>
          </p:cNvSpPr>
          <p:nvPr userDrawn="1"/>
        </p:nvSpPr>
        <p:spPr bwMode="auto">
          <a:xfrm>
            <a:off x="-1620838" y="2697163"/>
            <a:ext cx="15097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endParaRPr lang="da-DK" altLang="da-DK" sz="1000" noProof="1">
              <a:solidFill>
                <a:srgbClr val="404040"/>
              </a:solidFill>
            </a:endParaRPr>
          </a:p>
        </p:txBody>
      </p:sp>
      <p:sp>
        <p:nvSpPr>
          <p:cNvPr id="8" name="Rectangle 6">
            <a:extLst/>
          </p:cNvPr>
          <p:cNvSpPr txBox="1">
            <a:spLocks noChangeArrowheads="1"/>
          </p:cNvSpPr>
          <p:nvPr userDrawn="1"/>
        </p:nvSpPr>
        <p:spPr bwMode="auto">
          <a:xfrm>
            <a:off x="7356475" y="6091238"/>
            <a:ext cx="14366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ts val="1200"/>
              </a:lnSpc>
              <a:defRPr/>
            </a:pPr>
            <a:fld id="{DF70E639-B065-414F-AD9B-EC8AF8B60F85}" type="slidenum">
              <a:rPr lang="da-DK" altLang="da-DK" sz="600" smtClean="0">
                <a:solidFill>
                  <a:schemeClr val="bg1"/>
                </a:solidFill>
                <a:latin typeface="AU Passata Light" panose="020B0303030902030804" pitchFamily="34" charset="0"/>
              </a:rPr>
              <a:pPr algn="r" eaLnBrk="1" hangingPunct="1">
                <a:lnSpc>
                  <a:spcPts val="1200"/>
                </a:lnSpc>
                <a:defRPr/>
              </a:pPr>
              <a:t>‹#›</a:t>
            </a:fld>
            <a:endParaRPr lang="da-DK" altLang="da-DK" sz="600" smtClean="0">
              <a:solidFill>
                <a:schemeClr val="bg1"/>
              </a:solidFill>
              <a:latin typeface="AU Passata Light" panose="020B0303030902030804" pitchFamily="34" charset="0"/>
            </a:endParaRPr>
          </a:p>
        </p:txBody>
      </p:sp>
      <p:sp>
        <p:nvSpPr>
          <p:cNvPr id="9" name="SD_FLD_DocumentDate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46250" cy="334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216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800" cap="all">
                <a:solidFill>
                  <a:schemeClr val="bg1"/>
                </a:solidFill>
                <a:latin typeface="AU Passata Light" pitchFamily="34" charset="0"/>
                <a:cs typeface="+mn-cs"/>
              </a:rPr>
              <a:t>20. maj 2016</a:t>
            </a:r>
            <a:endParaRPr lang="da-DK" sz="800" cap="all" dirty="0">
              <a:solidFill>
                <a:schemeClr val="bg1"/>
              </a:solidFill>
              <a:latin typeface="AU Passata Light" pitchFamily="34" charset="0"/>
              <a:cs typeface="+mn-cs"/>
            </a:endParaRPr>
          </a:p>
        </p:txBody>
      </p:sp>
      <p:sp>
        <p:nvSpPr>
          <p:cNvPr id="10" name="SD_FLD_Event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51013" cy="1444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endParaRPr lang="da-DK" sz="800" b="1" cap="all">
              <a:solidFill>
                <a:schemeClr val="bg1"/>
              </a:solidFill>
              <a:cs typeface="+mn-cs"/>
            </a:endParaRPr>
          </a:p>
        </p:txBody>
      </p:sp>
      <p:sp>
        <p:nvSpPr>
          <p:cNvPr id="11" name="White Rectangle">
            <a:extLst/>
          </p:cNvPr>
          <p:cNvSpPr/>
          <p:nvPr userDrawn="1"/>
        </p:nvSpPr>
        <p:spPr>
          <a:xfrm>
            <a:off x="8359775" y="5894388"/>
            <a:ext cx="433388" cy="73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12" name="SD_ART_SecondaryLogo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207125"/>
            <a:ext cx="1509712" cy="4222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778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13" name="SD_OFF_Name">
            <a:extLst/>
          </p:cNvPr>
          <p:cNvSpPr txBox="1">
            <a:spLocks noChangeArrowheads="1"/>
          </p:cNvSpPr>
          <p:nvPr userDrawn="1"/>
        </p:nvSpPr>
        <p:spPr bwMode="auto">
          <a:xfrm>
            <a:off x="976313" y="6091238"/>
            <a:ext cx="1327150" cy="4254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600" cap="all" spc="40">
                <a:solidFill>
                  <a:schemeClr val="bg1"/>
                </a:solidFill>
                <a:latin typeface="AU Passata Light" pitchFamily="34" charset="0"/>
                <a:cs typeface="+mn-cs"/>
              </a:rPr>
              <a:t>Institut for Miljøvidenskab</a:t>
            </a:r>
          </a:p>
        </p:txBody>
      </p:sp>
      <p:sp>
        <p:nvSpPr>
          <p:cNvPr id="14" name="SD_LAN_AUWBreak">
            <a:extLst/>
          </p:cNvPr>
          <p:cNvSpPr txBox="1">
            <a:spLocks noChangeArrowheads="1"/>
          </p:cNvSpPr>
          <p:nvPr userDrawn="1"/>
        </p:nvSpPr>
        <p:spPr bwMode="auto">
          <a:xfrm>
            <a:off x="971550" y="6091238"/>
            <a:ext cx="700088" cy="33178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64800" rIns="0" bIns="0">
            <a:spAutoFit/>
          </a:bodyPr>
          <a:lstStyle/>
          <a:p>
            <a:pPr eaLnBrk="1" hangingPunct="1">
              <a:lnSpc>
                <a:spcPct val="90000"/>
              </a:lnSpc>
              <a:buFont typeface="AU Passata" pitchFamily="34" charset="0"/>
              <a:buNone/>
              <a:defRPr/>
            </a:pPr>
            <a:r>
              <a:rPr lang="da-DK" sz="960" cap="all">
                <a:solidFill>
                  <a:schemeClr val="bg1"/>
                </a:solidFill>
                <a:cs typeface="+mn-cs"/>
              </a:rPr>
              <a:t>Aarhus 
Universitet</a:t>
            </a:r>
          </a:p>
        </p:txBody>
      </p:sp>
      <p:sp>
        <p:nvSpPr>
          <p:cNvPr id="15" name="Pladsholder til tekst 2">
            <a:extLst/>
          </p:cNvPr>
          <p:cNvSpPr txBox="1">
            <a:spLocks/>
          </p:cNvSpPr>
          <p:nvPr userDrawn="1"/>
        </p:nvSpPr>
        <p:spPr>
          <a:xfrm>
            <a:off x="306388" y="6091238"/>
            <a:ext cx="534987" cy="327025"/>
          </a:xfrm>
          <a:prstGeom prst="rect">
            <a:avLst/>
          </a:prstGeom>
        </p:spPr>
        <p:txBody>
          <a:bodyPr wrap="non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a-DK" sz="2090" kern="0"/>
              <a:t>AU</a:t>
            </a:r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9014" y="1412777"/>
            <a:ext cx="7159345" cy="177955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defRPr sz="4000" baseline="0" smtClean="0">
                <a:solidFill>
                  <a:schemeClr val="bg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09690" y="3717032"/>
            <a:ext cx="5372308" cy="174608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16" name="Slide Number Placeholder 8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704013"/>
            <a:ext cx="347662" cy="492125"/>
          </a:xfrm>
        </p:spPr>
        <p:txBody>
          <a:bodyPr/>
          <a:lstStyle>
            <a:lvl1pPr>
              <a:defRPr sz="1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4787DE-6588-4702-8B29-92CC104CACE2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659182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eadlin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>
            <a:grpSpLocks noChangeAspect="1"/>
          </p:cNvGrpSpPr>
          <p:nvPr/>
        </p:nvGrpSpPr>
        <p:grpSpPr bwMode="auto">
          <a:xfrm>
            <a:off x="287338" y="287338"/>
            <a:ext cx="590550" cy="295275"/>
            <a:chOff x="454" y="227"/>
            <a:chExt cx="384" cy="192"/>
          </a:xfrm>
        </p:grpSpPr>
        <p:sp>
          <p:nvSpPr>
            <p:cNvPr id="5" name="Freeform 22"/>
            <p:cNvSpPr>
              <a:spLocks noChangeAspect="1"/>
            </p:cNvSpPr>
            <p:nvPr/>
          </p:nvSpPr>
          <p:spPr bwMode="auto">
            <a:xfrm>
              <a:off x="646" y="323"/>
              <a:ext cx="192" cy="96"/>
            </a:xfrm>
            <a:custGeom>
              <a:avLst/>
              <a:gdLst>
                <a:gd name="T0" fmla="*/ 0 w 8160"/>
                <a:gd name="T1" fmla="*/ 0 h 4080"/>
                <a:gd name="T2" fmla="*/ 0 w 8160"/>
                <a:gd name="T3" fmla="*/ 0 h 4080"/>
                <a:gd name="T4" fmla="*/ 0 w 8160"/>
                <a:gd name="T5" fmla="*/ 0 h 4080"/>
                <a:gd name="T6" fmla="*/ 0 w 8160"/>
                <a:gd name="T7" fmla="*/ 0 h 4080"/>
                <a:gd name="T8" fmla="*/ 0 w 8160"/>
                <a:gd name="T9" fmla="*/ 0 h 4080"/>
                <a:gd name="T10" fmla="*/ 0 w 8160"/>
                <a:gd name="T11" fmla="*/ 0 h 4080"/>
                <a:gd name="T12" fmla="*/ 0 w 8160"/>
                <a:gd name="T13" fmla="*/ 0 h 4080"/>
                <a:gd name="T14" fmla="*/ 0 w 8160"/>
                <a:gd name="T15" fmla="*/ 0 h 4080"/>
                <a:gd name="T16" fmla="*/ 0 w 8160"/>
                <a:gd name="T17" fmla="*/ 0 h 4080"/>
                <a:gd name="T18" fmla="*/ 0 w 8160"/>
                <a:gd name="T19" fmla="*/ 0 h 4080"/>
                <a:gd name="T20" fmla="*/ 0 w 8160"/>
                <a:gd name="T21" fmla="*/ 0 h 4080"/>
                <a:gd name="T22" fmla="*/ 0 w 8160"/>
                <a:gd name="T23" fmla="*/ 0 h 4080"/>
                <a:gd name="T24" fmla="*/ 0 w 8160"/>
                <a:gd name="T25" fmla="*/ 0 h 4080"/>
                <a:gd name="T26" fmla="*/ 0 w 8160"/>
                <a:gd name="T27" fmla="*/ 0 h 4080"/>
                <a:gd name="T28" fmla="*/ 0 w 8160"/>
                <a:gd name="T29" fmla="*/ 0 h 4080"/>
                <a:gd name="T30" fmla="*/ 0 w 8160"/>
                <a:gd name="T31" fmla="*/ 0 h 4080"/>
                <a:gd name="T32" fmla="*/ 0 w 8160"/>
                <a:gd name="T33" fmla="*/ 0 h 4080"/>
                <a:gd name="T34" fmla="*/ 0 w 8160"/>
                <a:gd name="T35" fmla="*/ 0 h 4080"/>
                <a:gd name="T36" fmla="*/ 0 w 8160"/>
                <a:gd name="T37" fmla="*/ 0 h 4080"/>
                <a:gd name="T38" fmla="*/ 0 w 8160"/>
                <a:gd name="T39" fmla="*/ 0 h 4080"/>
                <a:gd name="T40" fmla="*/ 0 w 8160"/>
                <a:gd name="T41" fmla="*/ 0 h 4080"/>
                <a:gd name="T42" fmla="*/ 0 w 8160"/>
                <a:gd name="T43" fmla="*/ 0 h 4080"/>
                <a:gd name="T44" fmla="*/ 0 w 8160"/>
                <a:gd name="T45" fmla="*/ 0 h 4080"/>
                <a:gd name="T46" fmla="*/ 0 w 8160"/>
                <a:gd name="T47" fmla="*/ 0 h 4080"/>
                <a:gd name="T48" fmla="*/ 0 w 8160"/>
                <a:gd name="T49" fmla="*/ 0 h 4080"/>
                <a:gd name="T50" fmla="*/ 0 w 8160"/>
                <a:gd name="T51" fmla="*/ 0 h 4080"/>
                <a:gd name="T52" fmla="*/ 0 w 8160"/>
                <a:gd name="T53" fmla="*/ 0 h 4080"/>
                <a:gd name="T54" fmla="*/ 0 w 8160"/>
                <a:gd name="T55" fmla="*/ 0 h 4080"/>
                <a:gd name="T56" fmla="*/ 0 w 8160"/>
                <a:gd name="T57" fmla="*/ 0 h 4080"/>
                <a:gd name="T58" fmla="*/ 0 w 8160"/>
                <a:gd name="T59" fmla="*/ 0 h 4080"/>
                <a:gd name="T60" fmla="*/ 0 w 8160"/>
                <a:gd name="T61" fmla="*/ 0 h 4080"/>
                <a:gd name="T62" fmla="*/ 0 w 8160"/>
                <a:gd name="T63" fmla="*/ 0 h 4080"/>
                <a:gd name="T64" fmla="*/ 0 w 8160"/>
                <a:gd name="T65" fmla="*/ 0 h 4080"/>
                <a:gd name="T66" fmla="*/ 0 w 8160"/>
                <a:gd name="T67" fmla="*/ 0 h 4080"/>
                <a:gd name="T68" fmla="*/ 0 w 8160"/>
                <a:gd name="T69" fmla="*/ 0 h 4080"/>
                <a:gd name="T70" fmla="*/ 0 w 8160"/>
                <a:gd name="T71" fmla="*/ 0 h 4080"/>
                <a:gd name="T72" fmla="*/ 0 w 8160"/>
                <a:gd name="T73" fmla="*/ 0 h 4080"/>
                <a:gd name="T74" fmla="*/ 0 w 8160"/>
                <a:gd name="T75" fmla="*/ 0 h 4080"/>
                <a:gd name="T76" fmla="*/ 0 w 8160"/>
                <a:gd name="T77" fmla="*/ 0 h 4080"/>
                <a:gd name="T78" fmla="*/ 0 w 8160"/>
                <a:gd name="T79" fmla="*/ 0 h 4080"/>
                <a:gd name="T80" fmla="*/ 0 w 8160"/>
                <a:gd name="T81" fmla="*/ 0 h 4080"/>
                <a:gd name="T82" fmla="*/ 0 w 8160"/>
                <a:gd name="T83" fmla="*/ 0 h 4080"/>
                <a:gd name="T84" fmla="*/ 0 w 8160"/>
                <a:gd name="T85" fmla="*/ 0 h 40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160" h="4080">
                  <a:moveTo>
                    <a:pt x="8160" y="0"/>
                  </a:moveTo>
                  <a:lnTo>
                    <a:pt x="8155" y="209"/>
                  </a:lnTo>
                  <a:lnTo>
                    <a:pt x="8139" y="416"/>
                  </a:lnTo>
                  <a:lnTo>
                    <a:pt x="8113" y="620"/>
                  </a:lnTo>
                  <a:lnTo>
                    <a:pt x="8077" y="821"/>
                  </a:lnTo>
                  <a:lnTo>
                    <a:pt x="8033" y="1019"/>
                  </a:lnTo>
                  <a:lnTo>
                    <a:pt x="7977" y="1212"/>
                  </a:lnTo>
                  <a:lnTo>
                    <a:pt x="7913" y="1401"/>
                  </a:lnTo>
                  <a:lnTo>
                    <a:pt x="7841" y="1587"/>
                  </a:lnTo>
                  <a:lnTo>
                    <a:pt x="7759" y="1768"/>
                  </a:lnTo>
                  <a:lnTo>
                    <a:pt x="7669" y="1943"/>
                  </a:lnTo>
                  <a:lnTo>
                    <a:pt x="7571" y="2114"/>
                  </a:lnTo>
                  <a:lnTo>
                    <a:pt x="7465" y="2280"/>
                  </a:lnTo>
                  <a:lnTo>
                    <a:pt x="7352" y="2440"/>
                  </a:lnTo>
                  <a:lnTo>
                    <a:pt x="7231" y="2594"/>
                  </a:lnTo>
                  <a:lnTo>
                    <a:pt x="7103" y="2742"/>
                  </a:lnTo>
                  <a:lnTo>
                    <a:pt x="6968" y="2884"/>
                  </a:lnTo>
                  <a:lnTo>
                    <a:pt x="6827" y="3019"/>
                  </a:lnTo>
                  <a:lnTo>
                    <a:pt x="6679" y="3148"/>
                  </a:lnTo>
                  <a:lnTo>
                    <a:pt x="6525" y="3268"/>
                  </a:lnTo>
                  <a:lnTo>
                    <a:pt x="6365" y="3382"/>
                  </a:lnTo>
                  <a:lnTo>
                    <a:pt x="6200" y="3488"/>
                  </a:lnTo>
                  <a:lnTo>
                    <a:pt x="6028" y="3586"/>
                  </a:lnTo>
                  <a:lnTo>
                    <a:pt x="5853" y="3677"/>
                  </a:lnTo>
                  <a:lnTo>
                    <a:pt x="5671" y="3759"/>
                  </a:lnTo>
                  <a:lnTo>
                    <a:pt x="5487" y="3832"/>
                  </a:lnTo>
                  <a:lnTo>
                    <a:pt x="5297" y="3896"/>
                  </a:lnTo>
                  <a:lnTo>
                    <a:pt x="5103" y="3951"/>
                  </a:lnTo>
                  <a:lnTo>
                    <a:pt x="4905" y="3997"/>
                  </a:lnTo>
                  <a:lnTo>
                    <a:pt x="4703" y="4033"/>
                  </a:lnTo>
                  <a:lnTo>
                    <a:pt x="4499" y="4059"/>
                  </a:lnTo>
                  <a:lnTo>
                    <a:pt x="4291" y="4075"/>
                  </a:lnTo>
                  <a:lnTo>
                    <a:pt x="4080" y="4080"/>
                  </a:lnTo>
                  <a:lnTo>
                    <a:pt x="3871" y="4075"/>
                  </a:lnTo>
                  <a:lnTo>
                    <a:pt x="3664" y="4059"/>
                  </a:lnTo>
                  <a:lnTo>
                    <a:pt x="3460" y="4033"/>
                  </a:lnTo>
                  <a:lnTo>
                    <a:pt x="3259" y="3997"/>
                  </a:lnTo>
                  <a:lnTo>
                    <a:pt x="3062" y="3951"/>
                  </a:lnTo>
                  <a:lnTo>
                    <a:pt x="2868" y="3896"/>
                  </a:lnTo>
                  <a:lnTo>
                    <a:pt x="2679" y="3832"/>
                  </a:lnTo>
                  <a:lnTo>
                    <a:pt x="2494" y="3759"/>
                  </a:lnTo>
                  <a:lnTo>
                    <a:pt x="2313" y="3677"/>
                  </a:lnTo>
                  <a:lnTo>
                    <a:pt x="2137" y="3586"/>
                  </a:lnTo>
                  <a:lnTo>
                    <a:pt x="1967" y="3488"/>
                  </a:lnTo>
                  <a:lnTo>
                    <a:pt x="1800" y="3382"/>
                  </a:lnTo>
                  <a:lnTo>
                    <a:pt x="1640" y="3268"/>
                  </a:lnTo>
                  <a:lnTo>
                    <a:pt x="1486" y="3148"/>
                  </a:lnTo>
                  <a:lnTo>
                    <a:pt x="1338" y="3019"/>
                  </a:lnTo>
                  <a:lnTo>
                    <a:pt x="1196" y="2884"/>
                  </a:lnTo>
                  <a:lnTo>
                    <a:pt x="1061" y="2742"/>
                  </a:lnTo>
                  <a:lnTo>
                    <a:pt x="933" y="2594"/>
                  </a:lnTo>
                  <a:lnTo>
                    <a:pt x="812" y="2440"/>
                  </a:lnTo>
                  <a:lnTo>
                    <a:pt x="698" y="2280"/>
                  </a:lnTo>
                  <a:lnTo>
                    <a:pt x="592" y="2114"/>
                  </a:lnTo>
                  <a:lnTo>
                    <a:pt x="493" y="1943"/>
                  </a:lnTo>
                  <a:lnTo>
                    <a:pt x="403" y="1768"/>
                  </a:lnTo>
                  <a:lnTo>
                    <a:pt x="321" y="1587"/>
                  </a:lnTo>
                  <a:lnTo>
                    <a:pt x="248" y="1401"/>
                  </a:lnTo>
                  <a:lnTo>
                    <a:pt x="184" y="1212"/>
                  </a:lnTo>
                  <a:lnTo>
                    <a:pt x="129" y="1019"/>
                  </a:lnTo>
                  <a:lnTo>
                    <a:pt x="83" y="821"/>
                  </a:lnTo>
                  <a:lnTo>
                    <a:pt x="47" y="620"/>
                  </a:lnTo>
                  <a:lnTo>
                    <a:pt x="21" y="416"/>
                  </a:lnTo>
                  <a:lnTo>
                    <a:pt x="5" y="209"/>
                  </a:lnTo>
                  <a:lnTo>
                    <a:pt x="0" y="0"/>
                  </a:lnTo>
                  <a:lnTo>
                    <a:pt x="2040" y="0"/>
                  </a:lnTo>
                  <a:lnTo>
                    <a:pt x="2043" y="104"/>
                  </a:lnTo>
                  <a:lnTo>
                    <a:pt x="2051" y="207"/>
                  </a:lnTo>
                  <a:lnTo>
                    <a:pt x="2064" y="309"/>
                  </a:lnTo>
                  <a:lnTo>
                    <a:pt x="2082" y="409"/>
                  </a:lnTo>
                  <a:lnTo>
                    <a:pt x="2105" y="507"/>
                  </a:lnTo>
                  <a:lnTo>
                    <a:pt x="2133" y="604"/>
                  </a:lnTo>
                  <a:lnTo>
                    <a:pt x="2164" y="699"/>
                  </a:lnTo>
                  <a:lnTo>
                    <a:pt x="2201" y="791"/>
                  </a:lnTo>
                  <a:lnTo>
                    <a:pt x="2243" y="881"/>
                  </a:lnTo>
                  <a:lnTo>
                    <a:pt x="2288" y="969"/>
                  </a:lnTo>
                  <a:lnTo>
                    <a:pt x="2337" y="1055"/>
                  </a:lnTo>
                  <a:lnTo>
                    <a:pt x="2391" y="1137"/>
                  </a:lnTo>
                  <a:lnTo>
                    <a:pt x="2448" y="1217"/>
                  </a:lnTo>
                  <a:lnTo>
                    <a:pt x="2508" y="1294"/>
                  </a:lnTo>
                  <a:lnTo>
                    <a:pt x="2572" y="1369"/>
                  </a:lnTo>
                  <a:lnTo>
                    <a:pt x="2641" y="1439"/>
                  </a:lnTo>
                  <a:lnTo>
                    <a:pt x="2711" y="1508"/>
                  </a:lnTo>
                  <a:lnTo>
                    <a:pt x="2786" y="1572"/>
                  </a:lnTo>
                  <a:lnTo>
                    <a:pt x="2863" y="1632"/>
                  </a:lnTo>
                  <a:lnTo>
                    <a:pt x="2943" y="1689"/>
                  </a:lnTo>
                  <a:lnTo>
                    <a:pt x="3025" y="1743"/>
                  </a:lnTo>
                  <a:lnTo>
                    <a:pt x="3111" y="1792"/>
                  </a:lnTo>
                  <a:lnTo>
                    <a:pt x="3199" y="1838"/>
                  </a:lnTo>
                  <a:lnTo>
                    <a:pt x="3290" y="1879"/>
                  </a:lnTo>
                  <a:lnTo>
                    <a:pt x="3381" y="1916"/>
                  </a:lnTo>
                  <a:lnTo>
                    <a:pt x="3476" y="1948"/>
                  </a:lnTo>
                  <a:lnTo>
                    <a:pt x="3573" y="1976"/>
                  </a:lnTo>
                  <a:lnTo>
                    <a:pt x="3671" y="1998"/>
                  </a:lnTo>
                  <a:lnTo>
                    <a:pt x="3771" y="2017"/>
                  </a:lnTo>
                  <a:lnTo>
                    <a:pt x="3873" y="2030"/>
                  </a:lnTo>
                  <a:lnTo>
                    <a:pt x="3976" y="2037"/>
                  </a:lnTo>
                  <a:lnTo>
                    <a:pt x="4080" y="2040"/>
                  </a:lnTo>
                  <a:lnTo>
                    <a:pt x="4186" y="2037"/>
                  </a:lnTo>
                  <a:lnTo>
                    <a:pt x="4289" y="2030"/>
                  </a:lnTo>
                  <a:lnTo>
                    <a:pt x="4392" y="2017"/>
                  </a:lnTo>
                  <a:lnTo>
                    <a:pt x="4492" y="1998"/>
                  </a:lnTo>
                  <a:lnTo>
                    <a:pt x="4591" y="1976"/>
                  </a:lnTo>
                  <a:lnTo>
                    <a:pt x="4688" y="1948"/>
                  </a:lnTo>
                  <a:lnTo>
                    <a:pt x="4784" y="1916"/>
                  </a:lnTo>
                  <a:lnTo>
                    <a:pt x="4876" y="1879"/>
                  </a:lnTo>
                  <a:lnTo>
                    <a:pt x="4966" y="1838"/>
                  </a:lnTo>
                  <a:lnTo>
                    <a:pt x="5054" y="1792"/>
                  </a:lnTo>
                  <a:lnTo>
                    <a:pt x="5140" y="1743"/>
                  </a:lnTo>
                  <a:lnTo>
                    <a:pt x="5222" y="1689"/>
                  </a:lnTo>
                  <a:lnTo>
                    <a:pt x="5303" y="1632"/>
                  </a:lnTo>
                  <a:lnTo>
                    <a:pt x="5379" y="1572"/>
                  </a:lnTo>
                  <a:lnTo>
                    <a:pt x="5454" y="1508"/>
                  </a:lnTo>
                  <a:lnTo>
                    <a:pt x="5524" y="1439"/>
                  </a:lnTo>
                  <a:lnTo>
                    <a:pt x="5592" y="1369"/>
                  </a:lnTo>
                  <a:lnTo>
                    <a:pt x="5656" y="1294"/>
                  </a:lnTo>
                  <a:lnTo>
                    <a:pt x="5716" y="1217"/>
                  </a:lnTo>
                  <a:lnTo>
                    <a:pt x="5773" y="1137"/>
                  </a:lnTo>
                  <a:lnTo>
                    <a:pt x="5826" y="1055"/>
                  </a:lnTo>
                  <a:lnTo>
                    <a:pt x="5875" y="969"/>
                  </a:lnTo>
                  <a:lnTo>
                    <a:pt x="5920" y="881"/>
                  </a:lnTo>
                  <a:lnTo>
                    <a:pt x="5961" y="791"/>
                  </a:lnTo>
                  <a:lnTo>
                    <a:pt x="5997" y="699"/>
                  </a:lnTo>
                  <a:lnTo>
                    <a:pt x="6029" y="604"/>
                  </a:lnTo>
                  <a:lnTo>
                    <a:pt x="6057" y="507"/>
                  </a:lnTo>
                  <a:lnTo>
                    <a:pt x="6079" y="409"/>
                  </a:lnTo>
                  <a:lnTo>
                    <a:pt x="6097" y="309"/>
                  </a:lnTo>
                  <a:lnTo>
                    <a:pt x="6110" y="207"/>
                  </a:lnTo>
                  <a:lnTo>
                    <a:pt x="6118" y="104"/>
                  </a:lnTo>
                  <a:lnTo>
                    <a:pt x="6120" y="0"/>
                  </a:lnTo>
                  <a:lnTo>
                    <a:pt x="816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6" name="Freeform 23"/>
            <p:cNvSpPr>
              <a:spLocks noChangeAspect="1"/>
            </p:cNvSpPr>
            <p:nvPr/>
          </p:nvSpPr>
          <p:spPr bwMode="auto">
            <a:xfrm>
              <a:off x="454" y="227"/>
              <a:ext cx="192" cy="192"/>
            </a:xfrm>
            <a:custGeom>
              <a:avLst/>
              <a:gdLst>
                <a:gd name="T0" fmla="*/ 0 w 8160"/>
                <a:gd name="T1" fmla="*/ 0 h 8160"/>
                <a:gd name="T2" fmla="*/ 0 w 8160"/>
                <a:gd name="T3" fmla="*/ 0 h 8160"/>
                <a:gd name="T4" fmla="*/ 0 w 8160"/>
                <a:gd name="T5" fmla="*/ 0 h 8160"/>
                <a:gd name="T6" fmla="*/ 0 w 8160"/>
                <a:gd name="T7" fmla="*/ 0 h 8160"/>
                <a:gd name="T8" fmla="*/ 0 w 8160"/>
                <a:gd name="T9" fmla="*/ 0 h 8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60" h="8160">
                  <a:moveTo>
                    <a:pt x="2878" y="8160"/>
                  </a:moveTo>
                  <a:lnTo>
                    <a:pt x="0" y="8160"/>
                  </a:lnTo>
                  <a:lnTo>
                    <a:pt x="8160" y="0"/>
                  </a:lnTo>
                  <a:lnTo>
                    <a:pt x="8160" y="2892"/>
                  </a:lnTo>
                  <a:lnTo>
                    <a:pt x="2878" y="81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7" name="SD_OFF_Parent02">
            <a:extLst/>
          </p:cNvPr>
          <p:cNvSpPr txBox="1">
            <a:spLocks noChangeArrowheads="1"/>
          </p:cNvSpPr>
          <p:nvPr/>
        </p:nvSpPr>
        <p:spPr bwMode="auto">
          <a:xfrm>
            <a:off x="1046163" y="284163"/>
            <a:ext cx="4098925" cy="30162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1pPr>
            <a:lvl2pPr marL="742950" indent="-28575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2pPr>
            <a:lvl3pPr marL="11430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3pPr>
            <a:lvl4pPr marL="16002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4pPr>
            <a:lvl5pPr marL="20574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5pPr>
            <a:lvl6pPr marL="25146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6pPr>
            <a:lvl7pPr marL="29718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7pPr>
            <a:lvl8pPr marL="34290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8pPr>
            <a:lvl9pPr marL="38862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r>
              <a:rPr lang="en-US" sz="1100">
                <a:solidFill>
                  <a:schemeClr val="bg2"/>
                </a:solidFill>
                <a:cs typeface="+mn-cs"/>
              </a:rPr>
              <a:t>AARHUS UNIVERSITY</a:t>
            </a:r>
          </a:p>
          <a:p>
            <a:pPr eaLnBrk="1" hangingPunct="1">
              <a:lnSpc>
                <a:spcPts val="1300"/>
              </a:lnSpc>
              <a:defRPr/>
            </a:pPr>
            <a:r>
              <a:rPr lang="en-US" sz="800">
                <a:solidFill>
                  <a:schemeClr val="bg2"/>
                </a:solidFill>
                <a:cs typeface="+mn-cs"/>
              </a:rPr>
              <a:t>DEPARTMENT OF ENVIRONMENTAL SCIENCE</a:t>
            </a:r>
          </a:p>
        </p:txBody>
      </p:sp>
      <p:sp>
        <p:nvSpPr>
          <p:cNvPr id="8" name="SD_OFF_UnitName02">
            <a:extLst/>
          </p:cNvPr>
          <p:cNvSpPr txBox="1">
            <a:spLocks noChangeArrowheads="1"/>
          </p:cNvSpPr>
          <p:nvPr/>
        </p:nvSpPr>
        <p:spPr bwMode="auto">
          <a:xfrm>
            <a:off x="1047750" y="633413"/>
            <a:ext cx="4100513" cy="3603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eaLnBrk="1" hangingPunct="1">
              <a:lnSpc>
                <a:spcPts val="1080"/>
              </a:lnSpc>
              <a:buFont typeface="AU Passata" pitchFamily="34" charset="0"/>
              <a:buNone/>
              <a:defRPr/>
            </a:pPr>
            <a:endParaRPr lang="en-US" sz="900" cap="all">
              <a:solidFill>
                <a:schemeClr val="bg2"/>
              </a:solidFill>
              <a:cs typeface="+mn-cs"/>
            </a:endParaRPr>
          </a:p>
        </p:txBody>
      </p:sp>
      <p:sp>
        <p:nvSpPr>
          <p:cNvPr id="9" name="SD_USR_Name03">
            <a:extLst/>
          </p:cNvPr>
          <p:cNvSpPr txBox="1">
            <a:spLocks noChangeArrowheads="1"/>
          </p:cNvSpPr>
          <p:nvPr/>
        </p:nvSpPr>
        <p:spPr bwMode="auto">
          <a:xfrm>
            <a:off x="4535488" y="6499225"/>
            <a:ext cx="2698750" cy="144463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lvl1pPr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1200"/>
              </a:lnSpc>
              <a:buFont typeface="AU Passata" pitchFamily="34" charset="0"/>
              <a:buNone/>
              <a:defRPr/>
            </a:pPr>
            <a:r>
              <a:rPr lang="en-US" altLang="da-DK" sz="1100" baseline="0" dirty="0">
                <a:solidFill>
                  <a:schemeClr val="bg2"/>
                </a:solidFill>
              </a:rPr>
              <a:t>Keld S Mortensen.</a:t>
            </a:r>
          </a:p>
        </p:txBody>
      </p:sp>
      <p:sp>
        <p:nvSpPr>
          <p:cNvPr id="10" name="Line 49"/>
          <p:cNvSpPr>
            <a:spLocks noChangeShapeType="1"/>
          </p:cNvSpPr>
          <p:nvPr/>
        </p:nvSpPr>
        <p:spPr bwMode="auto">
          <a:xfrm>
            <a:off x="4533900" y="6156325"/>
            <a:ext cx="2698750" cy="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1" name="Line 50"/>
          <p:cNvSpPr>
            <a:spLocks noChangeShapeType="1"/>
          </p:cNvSpPr>
          <p:nvPr/>
        </p:nvSpPr>
        <p:spPr bwMode="auto">
          <a:xfrm>
            <a:off x="7413625" y="6156325"/>
            <a:ext cx="1439863" cy="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2" name="bmkSekundærtLogo02">
            <a:extLst/>
          </p:cNvPr>
          <p:cNvSpPr>
            <a:spLocks noChangeArrowheads="1"/>
          </p:cNvSpPr>
          <p:nvPr/>
        </p:nvSpPr>
        <p:spPr bwMode="auto">
          <a:xfrm>
            <a:off x="293688" y="6305550"/>
            <a:ext cx="584200" cy="295275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altLang="da-DK" baseline="0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250825" y="1412875"/>
            <a:ext cx="1403350" cy="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14" name="SD_FLD_Date">
            <a:extLst/>
          </p:cNvPr>
          <p:cNvSpPr txBox="1">
            <a:spLocks noChangeArrowheads="1"/>
          </p:cNvSpPr>
          <p:nvPr/>
        </p:nvSpPr>
        <p:spPr bwMode="auto">
          <a:xfrm>
            <a:off x="7413625" y="6324600"/>
            <a:ext cx="1439863" cy="144463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lvl1pPr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1200"/>
              </a:lnSpc>
              <a:buFont typeface="AU Passata" pitchFamily="34" charset="0"/>
              <a:buNone/>
              <a:defRPr/>
            </a:pPr>
            <a:r>
              <a:rPr lang="da-DK" altLang="da-DK" sz="1100" baseline="0">
                <a:solidFill>
                  <a:schemeClr val="bg2"/>
                </a:solidFill>
              </a:rPr>
              <a:t>June 4, 2014</a:t>
            </a:r>
          </a:p>
        </p:txBody>
      </p:sp>
      <p:sp>
        <p:nvSpPr>
          <p:cNvPr id="15" name="SD_USR_Name03">
            <a:extLst/>
          </p:cNvPr>
          <p:cNvSpPr txBox="1">
            <a:spLocks noChangeArrowheads="1"/>
          </p:cNvSpPr>
          <p:nvPr/>
        </p:nvSpPr>
        <p:spPr bwMode="auto">
          <a:xfrm>
            <a:off x="4176713" y="6308725"/>
            <a:ext cx="3041650" cy="144463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>
            <a:lvl1pPr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itchFamily="34" charset="0"/>
                <a:cs typeface="Arial" pitchFamily="34" charset="0"/>
              </a:defRPr>
            </a:lvl9pPr>
          </a:lstStyle>
          <a:p>
            <a:pPr algn="r" eaLnBrk="1" hangingPunct="1">
              <a:lnSpc>
                <a:spcPts val="1200"/>
              </a:lnSpc>
              <a:buFont typeface="AU Passata" pitchFamily="34" charset="0"/>
              <a:buNone/>
              <a:defRPr/>
            </a:pPr>
            <a:r>
              <a:rPr lang="en-US" altLang="da-DK" sz="1100" baseline="0">
                <a:solidFill>
                  <a:schemeClr val="bg2"/>
                </a:solidFill>
              </a:rPr>
              <a:t>Pollution in København 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494" y="813594"/>
            <a:ext cx="8564562" cy="510909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</a:t>
            </a:r>
            <a:endParaRPr lang="da-DK" dirty="0"/>
          </a:p>
        </p:txBody>
      </p:sp>
      <p:sp>
        <p:nvSpPr>
          <p:cNvPr id="16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1DFEB97-A23D-4388-AADD-AC672A01B9A8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27806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ts val="3600"/>
              </a:lnSpc>
              <a:buFont typeface="AU Passata" pitchFamily="34" charset="0"/>
              <a:buNone/>
              <a:defRPr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endParaRPr lang="da-DK" altLang="da-DK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lnSpc>
                <a:spcPts val="3600"/>
              </a:lnSpc>
              <a:buFont typeface="AU Passata" pitchFamily="34" charset="0"/>
              <a:buNone/>
              <a:defRPr>
                <a:latin typeface="AU Passata" pitchFamily="34" charset="0"/>
                <a:cs typeface="+mn-cs"/>
              </a:defRPr>
            </a:lvl1pPr>
          </a:lstStyle>
          <a:p>
            <a:pPr>
              <a:defRPr/>
            </a:pPr>
            <a:r>
              <a:rPr lang="da-DK" altLang="da-DK"/>
              <a:t>29. februar 2016/kem@envs.au.dk</a:t>
            </a:r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3D10A5-943B-42D6-BC5D-FC64D1FB74F9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1684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0E7E98C3-CE1D-431B-9492-5BE7A1907752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23213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3811ED99-66CD-4CFA-A43B-E22C7B006F31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659131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8E351FCA-8DE9-40DC-9DF7-5D639EC97C53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464036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520825"/>
            <a:ext cx="4206875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520825"/>
            <a:ext cx="4208463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091D4221-1554-4AB3-8255-87E6953D9120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2301449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Slide Number Placeholder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2DBBE2E7-7A86-4FFD-8E5A-26C847D67BF9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77117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34EE40F5-905D-4DEE-9718-94D712A2DC9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19788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D8CCCD3A-EDDE-4916-B9FF-8F7F48949EFE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4055724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E097F6A7-73A1-4779-BF2C-9FDBBEDB8844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188932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/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4" name="White Top Rectangle">
            <a:extLst/>
          </p:cNvPr>
          <p:cNvSpPr>
            <a:spLocks noChangeArrowheads="1"/>
          </p:cNvSpPr>
          <p:nvPr userDrawn="1"/>
        </p:nvSpPr>
        <p:spPr bwMode="auto">
          <a:xfrm>
            <a:off x="1022350" y="588963"/>
            <a:ext cx="738188" cy="71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5" name="TextBox 52">
            <a:extLst/>
          </p:cNvPr>
          <p:cNvSpPr txBox="1">
            <a:spLocks noChangeArrowheads="1"/>
          </p:cNvSpPr>
          <p:nvPr userDrawn="1"/>
        </p:nvSpPr>
        <p:spPr bwMode="auto">
          <a:xfrm>
            <a:off x="-1620838" y="2697163"/>
            <a:ext cx="15097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Ændr 2. linje i overskriften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til AU Passata Light</a:t>
            </a:r>
          </a:p>
        </p:txBody>
      </p:sp>
      <p:sp>
        <p:nvSpPr>
          <p:cNvPr id="6" name="SD_FLD_DocumentDate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46250" cy="334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216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800" cap="all">
                <a:solidFill>
                  <a:schemeClr val="bg1"/>
                </a:solidFill>
                <a:latin typeface="AU Passata Light" pitchFamily="34" charset="0"/>
                <a:cs typeface="+mn-cs"/>
              </a:rPr>
              <a:t>20. maj 2016</a:t>
            </a:r>
            <a:endParaRPr lang="da-DK" sz="800" cap="all" dirty="0">
              <a:solidFill>
                <a:schemeClr val="bg1"/>
              </a:solidFill>
              <a:latin typeface="AU Passata Light" pitchFamily="34" charset="0"/>
              <a:cs typeface="+mn-cs"/>
            </a:endParaRPr>
          </a:p>
        </p:txBody>
      </p:sp>
      <p:sp>
        <p:nvSpPr>
          <p:cNvPr id="7" name="SD_FLD_Event">
            <a:extLst/>
          </p:cNvPr>
          <p:cNvSpPr txBox="1">
            <a:spLocks noChangeArrowheads="1"/>
          </p:cNvSpPr>
          <p:nvPr userDrawn="1"/>
        </p:nvSpPr>
        <p:spPr bwMode="auto">
          <a:xfrm>
            <a:off x="7045325" y="6091238"/>
            <a:ext cx="1751013" cy="1444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endParaRPr lang="da-DK" sz="800" b="1" cap="all">
              <a:solidFill>
                <a:schemeClr val="bg1"/>
              </a:solidFill>
              <a:cs typeface="+mn-cs"/>
            </a:endParaRPr>
          </a:p>
        </p:txBody>
      </p:sp>
      <p:sp>
        <p:nvSpPr>
          <p:cNvPr id="8" name="White Rectangle">
            <a:extLst/>
          </p:cNvPr>
          <p:cNvSpPr/>
          <p:nvPr userDrawn="1"/>
        </p:nvSpPr>
        <p:spPr>
          <a:xfrm>
            <a:off x="8359775" y="5894388"/>
            <a:ext cx="433388" cy="73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9" name="SD_ART_SecondaryLogo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207125"/>
            <a:ext cx="1509712" cy="4222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778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10" name="SD_OFF_Name">
            <a:extLst/>
          </p:cNvPr>
          <p:cNvSpPr txBox="1">
            <a:spLocks noChangeArrowheads="1"/>
          </p:cNvSpPr>
          <p:nvPr userDrawn="1"/>
        </p:nvSpPr>
        <p:spPr bwMode="auto">
          <a:xfrm>
            <a:off x="976313" y="6091238"/>
            <a:ext cx="1327150" cy="4254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600" cap="all" spc="40">
                <a:solidFill>
                  <a:schemeClr val="bg1"/>
                </a:solidFill>
                <a:latin typeface="AU Passata Light" pitchFamily="34" charset="0"/>
                <a:cs typeface="+mn-cs"/>
              </a:rPr>
              <a:t>Institut for Miljøvidenskab</a:t>
            </a:r>
          </a:p>
        </p:txBody>
      </p:sp>
      <p:sp>
        <p:nvSpPr>
          <p:cNvPr id="11" name="SD_LAN_AUWBreak">
            <a:extLst/>
          </p:cNvPr>
          <p:cNvSpPr txBox="1">
            <a:spLocks noChangeArrowheads="1"/>
          </p:cNvSpPr>
          <p:nvPr userDrawn="1"/>
        </p:nvSpPr>
        <p:spPr bwMode="auto">
          <a:xfrm>
            <a:off x="971550" y="6091238"/>
            <a:ext cx="700088" cy="33178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64800" rIns="0" bIns="0">
            <a:spAutoFit/>
          </a:bodyPr>
          <a:lstStyle/>
          <a:p>
            <a:pPr eaLnBrk="1" hangingPunct="1">
              <a:lnSpc>
                <a:spcPct val="90000"/>
              </a:lnSpc>
              <a:buFont typeface="AU Passata" pitchFamily="34" charset="0"/>
              <a:buNone/>
              <a:defRPr/>
            </a:pPr>
            <a:r>
              <a:rPr lang="da-DK" sz="960" cap="all">
                <a:solidFill>
                  <a:schemeClr val="bg1"/>
                </a:solidFill>
                <a:cs typeface="+mn-cs"/>
              </a:rPr>
              <a:t>Aarhus 
Universitet</a:t>
            </a:r>
          </a:p>
        </p:txBody>
      </p:sp>
      <p:sp>
        <p:nvSpPr>
          <p:cNvPr id="12" name="Pladsholder til tekst 2">
            <a:extLst/>
          </p:cNvPr>
          <p:cNvSpPr txBox="1">
            <a:spLocks/>
          </p:cNvSpPr>
          <p:nvPr userDrawn="1"/>
        </p:nvSpPr>
        <p:spPr>
          <a:xfrm>
            <a:off x="306388" y="6091238"/>
            <a:ext cx="534987" cy="327025"/>
          </a:xfrm>
          <a:prstGeom prst="rect">
            <a:avLst/>
          </a:prstGeom>
        </p:spPr>
        <p:txBody>
          <a:bodyPr wrap="non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a-DK" sz="2090" kern="0"/>
              <a:t>AU</a:t>
            </a:r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9014" y="2653041"/>
            <a:ext cx="7159345" cy="1169551"/>
          </a:xfrm>
        </p:spPr>
        <p:txBody>
          <a:bodyPr anchor="t">
            <a:spAutoFit/>
          </a:bodyPr>
          <a:lstStyle>
            <a:lvl1pPr>
              <a:lnSpc>
                <a:spcPct val="95000"/>
              </a:lnSpc>
              <a:defRPr sz="4000" baseline="0" smtClean="0">
                <a:solidFill>
                  <a:schemeClr val="bg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13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356475" y="6091238"/>
            <a:ext cx="1436688" cy="492125"/>
          </a:xfrm>
        </p:spPr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F6BDD9B-3DAF-4424-91FF-6BD165606D33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932517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EF7E646F-0A3E-43E7-B33B-A19D68211C6C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641985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EA5E23F4-0433-4A6A-A627-BDE572D71925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302082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5438" y="846138"/>
            <a:ext cx="2143125" cy="5561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1300" y="846138"/>
            <a:ext cx="6281738" cy="55610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Rectangle 6">
            <a:extLst/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buFont typeface="AU Passata" panose="020B0503030502030804" pitchFamily="34" charset="0"/>
              <a:buNone/>
              <a:defRPr/>
            </a:lvl1pPr>
          </a:lstStyle>
          <a:p>
            <a:pPr>
              <a:defRPr/>
            </a:pPr>
            <a:fld id="{0838FC27-21C9-4DFC-B72A-DBFB9967707A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6166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 Rectangle">
            <a:extLst/>
          </p:cNvPr>
          <p:cNvSpPr/>
          <p:nvPr userDrawn="1"/>
        </p:nvSpPr>
        <p:spPr>
          <a:xfrm>
            <a:off x="352425" y="1765300"/>
            <a:ext cx="736600" cy="619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5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765300" y="2085975"/>
            <a:ext cx="1684337" cy="2051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punktopstilling </a:t>
            </a:r>
            <a:b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 teksten </a:t>
            </a:r>
            <a:b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(flere niveauer findes), </a:t>
            </a:r>
            <a:b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 ‘Forøg listeniveau’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venstrestillet tekst uden punktopstilling, brug ‘Formindsk listeniveau’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163" y="2943225"/>
            <a:ext cx="457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20">
            <a:extLst/>
          </p:cNvPr>
          <p:cNvSpPr/>
          <p:nvPr userDrawn="1"/>
        </p:nvSpPr>
        <p:spPr>
          <a:xfrm>
            <a:off x="-309563" y="2943225"/>
            <a:ext cx="214313" cy="276225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 noProof="1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738" y="3998913"/>
            <a:ext cx="438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3">
            <a:extLst/>
          </p:cNvPr>
          <p:cNvSpPr/>
          <p:nvPr userDrawn="1"/>
        </p:nvSpPr>
        <p:spPr>
          <a:xfrm>
            <a:off x="-347663" y="3998913"/>
            <a:ext cx="219075" cy="268287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 noProof="1"/>
          </a:p>
        </p:txBody>
      </p:sp>
      <p:sp>
        <p:nvSpPr>
          <p:cNvPr id="11" name="Rounded Rectangle 24">
            <a:extLst/>
          </p:cNvPr>
          <p:cNvSpPr/>
          <p:nvPr userDrawn="1"/>
        </p:nvSpPr>
        <p:spPr>
          <a:xfrm>
            <a:off x="-561975" y="4003675"/>
            <a:ext cx="214312" cy="27463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 noProof="1"/>
          </a:p>
        </p:txBody>
      </p:sp>
      <p:sp>
        <p:nvSpPr>
          <p:cNvPr id="12" name="TextBox 25">
            <a:extLst/>
          </p:cNvPr>
          <p:cNvSpPr txBox="1">
            <a:spLocks noChangeArrowheads="1"/>
          </p:cNvSpPr>
          <p:nvPr userDrawn="1"/>
        </p:nvSpPr>
        <p:spPr bwMode="auto">
          <a:xfrm>
            <a:off x="-1620838" y="1022350"/>
            <a:ext cx="15097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Ændr 2. linje i overskriften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til AU Passata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FontTx/>
              <a:buNone/>
              <a:defRPr/>
            </a:lvl1pPr>
            <a:lvl2pPr>
              <a:spcAft>
                <a:spcPts val="600"/>
              </a:spcAft>
              <a:defRPr/>
            </a:lvl2pPr>
            <a:lvl3pPr marL="627063" indent="-323850">
              <a:buFont typeface="Wingdings" panose="05000000000000000000" pitchFamily="2" charset="2"/>
              <a:buChar char="Ø"/>
              <a:defRPr/>
            </a:lvl3pPr>
            <a:lvl4pPr marL="982663" indent="-323850">
              <a:buFont typeface="Wingdings" panose="05000000000000000000" pitchFamily="2" charset="2"/>
              <a:buChar char="Ø"/>
              <a:defRPr/>
            </a:lvl4pPr>
            <a:lvl5pPr marL="1336675" indent="-32385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13" name="Slide Number Placeholder 21">
            <a:extLst/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981D45A-662A-40B2-BEC4-A1C5AEEB23A7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6734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Rectangle">
            <a:extLst/>
          </p:cNvPr>
          <p:cNvSpPr/>
          <p:nvPr userDrawn="1"/>
        </p:nvSpPr>
        <p:spPr>
          <a:xfrm>
            <a:off x="352425" y="1225550"/>
            <a:ext cx="736600" cy="619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7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481138" y="452438"/>
            <a:ext cx="137001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Overskrift én linje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Bold eller Regular</a:t>
            </a:r>
          </a:p>
          <a:p>
            <a:pPr algn="r" eaLnBrk="1" hangingPunct="1">
              <a:buFont typeface="AU Passata" charset="0"/>
              <a:buNone/>
              <a:defRPr/>
            </a:pPr>
            <a:endParaRPr lang="da-DK" altLang="da-DK" sz="1000" noProof="1">
              <a:solidFill>
                <a:srgbClr val="404040"/>
              </a:solidFill>
            </a:endParaRPr>
          </a:p>
          <a:p>
            <a:pPr algn="r" eaLnBrk="1" hangingPunct="1">
              <a:buFont typeface="AU Passata" charset="0"/>
              <a:buNone/>
              <a:defRPr/>
            </a:pPr>
            <a:endParaRPr lang="da-DK" altLang="da-DK" sz="1000" noProof="1">
              <a:solidFill>
                <a:srgbClr val="404040"/>
              </a:solidFill>
            </a:endParaRPr>
          </a:p>
          <a:p>
            <a:pPr algn="r" eaLnBrk="1" hangingPunct="1">
              <a:buFont typeface="AU Passata" charset="0"/>
              <a:buNone/>
              <a:defRPr/>
            </a:pPr>
            <a:endParaRPr lang="da-DK" altLang="da-DK" sz="1000" noProof="1">
              <a:solidFill>
                <a:srgbClr val="404040"/>
              </a:solidFill>
            </a:endParaRPr>
          </a:p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Underoverskrift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én linje </a:t>
            </a:r>
          </a:p>
        </p:txBody>
      </p:sp>
      <p:sp>
        <p:nvSpPr>
          <p:cNvPr id="8" name="TextBox 18">
            <a:extLst/>
          </p:cNvPr>
          <p:cNvSpPr txBox="1">
            <a:spLocks noChangeArrowheads="1"/>
          </p:cNvSpPr>
          <p:nvPr userDrawn="1"/>
        </p:nvSpPr>
        <p:spPr bwMode="auto">
          <a:xfrm>
            <a:off x="-1765300" y="2085975"/>
            <a:ext cx="1684337" cy="2051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punktopstilling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 teksten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(flere niveauer findes),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 ‘Forøg listeniveau’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venstrestillet tekst uden punktopstilling, brug ‘Formindsk listeniveau’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163" y="2943225"/>
            <a:ext cx="457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22">
            <a:extLst/>
          </p:cNvPr>
          <p:cNvSpPr/>
          <p:nvPr userDrawn="1"/>
        </p:nvSpPr>
        <p:spPr>
          <a:xfrm>
            <a:off x="-309563" y="2943225"/>
            <a:ext cx="214313" cy="276225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738" y="3998913"/>
            <a:ext cx="438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4">
            <a:extLst/>
          </p:cNvPr>
          <p:cNvSpPr/>
          <p:nvPr userDrawn="1"/>
        </p:nvSpPr>
        <p:spPr>
          <a:xfrm>
            <a:off x="-347663" y="3998913"/>
            <a:ext cx="219075" cy="268287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14" name="Rounded Rectangle 25">
            <a:extLst/>
          </p:cNvPr>
          <p:cNvSpPr/>
          <p:nvPr userDrawn="1"/>
        </p:nvSpPr>
        <p:spPr>
          <a:xfrm>
            <a:off x="-561975" y="4003675"/>
            <a:ext cx="214312" cy="27463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2480957"/>
            <a:ext cx="8440739" cy="29781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2251"/>
            <a:ext cx="8440737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52425" y="1508787"/>
            <a:ext cx="8440739" cy="56978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15" name="Slide Number Placeholder 20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4E0B60-95F6-4E7B-A788-5918A0141DBD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3647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Rectangle">
            <a:extLst/>
          </p:cNvPr>
          <p:cNvSpPr/>
          <p:nvPr userDrawn="1"/>
        </p:nvSpPr>
        <p:spPr>
          <a:xfrm>
            <a:off x="352425" y="1225550"/>
            <a:ext cx="736600" cy="619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7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481138" y="452438"/>
            <a:ext cx="137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Overskrift én linje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Bold eller Regular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2251"/>
            <a:ext cx="8440737" cy="766176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46980" y="1532466"/>
            <a:ext cx="8448849" cy="3930651"/>
          </a:xfrm>
        </p:spPr>
        <p:txBody>
          <a:bodyPr/>
          <a:lstStyle>
            <a:lvl1pPr>
              <a:spcAft>
                <a:spcPts val="600"/>
              </a:spcAft>
              <a:defRPr/>
            </a:lvl1pPr>
            <a:lvl2pPr marL="627063" indent="-323850">
              <a:spcAft>
                <a:spcPts val="600"/>
              </a:spcAft>
              <a:buFont typeface="Wingdings" panose="05000000000000000000" pitchFamily="2" charset="2"/>
              <a:buChar char="Ø"/>
              <a:defRPr/>
            </a:lvl2pPr>
            <a:lvl3pPr marL="982663" indent="-323850">
              <a:buFont typeface="Wingdings" panose="05000000000000000000" pitchFamily="2" charset="2"/>
              <a:buChar char="Ø"/>
              <a:defRPr/>
            </a:lvl3pPr>
            <a:lvl4pPr marL="1336675" indent="-323850">
              <a:buFont typeface="Wingdings" panose="05000000000000000000" pitchFamily="2" charset="2"/>
              <a:buChar char="Ø"/>
              <a:defRPr/>
            </a:lvl4pPr>
            <a:lvl5pPr marL="1701800" indent="-32385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8" name="Slide Number Placeholder 20">
            <a:extLst/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06F1567-03B6-42B4-BB0D-3DF38039844E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87576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 text and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765300" y="1220788"/>
            <a:ext cx="1684337" cy="2051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punktopstilling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 teksten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(flere niveauer findes),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 ‘Forøg listeniveau’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venstrestillet tekst uden punktopstilling, brug ‘Formindsk listeniveau’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163" y="2078038"/>
            <a:ext cx="457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18">
            <a:extLst/>
          </p:cNvPr>
          <p:cNvSpPr/>
          <p:nvPr userDrawn="1"/>
        </p:nvSpPr>
        <p:spPr>
          <a:xfrm>
            <a:off x="-309563" y="2078038"/>
            <a:ext cx="214313" cy="276225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738" y="3133725"/>
            <a:ext cx="438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2">
            <a:extLst/>
          </p:cNvPr>
          <p:cNvSpPr/>
          <p:nvPr userDrawn="1"/>
        </p:nvSpPr>
        <p:spPr>
          <a:xfrm>
            <a:off x="-347663" y="3133725"/>
            <a:ext cx="219075" cy="268288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13" name="Rounded Rectangle 23">
            <a:extLst/>
          </p:cNvPr>
          <p:cNvSpPr/>
          <p:nvPr userDrawn="1"/>
        </p:nvSpPr>
        <p:spPr>
          <a:xfrm>
            <a:off x="-561975" y="3138488"/>
            <a:ext cx="214312" cy="27463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14" name="TextBox 24">
            <a:extLst/>
          </p:cNvPr>
          <p:cNvSpPr txBox="1">
            <a:spLocks noChangeArrowheads="1"/>
          </p:cNvSpPr>
          <p:nvPr userDrawn="1"/>
        </p:nvSpPr>
        <p:spPr bwMode="auto">
          <a:xfrm>
            <a:off x="-1481138" y="452438"/>
            <a:ext cx="137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Overskrift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MAKS. én linje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8" y="222250"/>
            <a:ext cx="5227685" cy="637492"/>
          </a:xfrm>
        </p:spPr>
        <p:txBody>
          <a:bodyPr/>
          <a:lstStyle>
            <a:lvl1pPr>
              <a:defRPr sz="2400" b="0" cap="none" baseline="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832475" y="473933"/>
            <a:ext cx="2960688" cy="49891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2424" y="1189192"/>
            <a:ext cx="5227687" cy="42739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5" name="Slide Number Placeholder 20">
            <a:extLst/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03D8AB9-996C-45D5-BC8A-9AE2D8A4C800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8066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765300" y="1220788"/>
            <a:ext cx="1684337" cy="20510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punktopstilling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på teksten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(flere niveauer findes), </a:t>
            </a:r>
            <a:b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</a:b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brug ‘Forøg listeniveau’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For at få venstrestillet tekst uden punktopstilling, brug ‘Formindsk listeniveau’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163" y="2078038"/>
            <a:ext cx="457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18">
            <a:extLst/>
          </p:cNvPr>
          <p:cNvSpPr/>
          <p:nvPr userDrawn="1"/>
        </p:nvSpPr>
        <p:spPr>
          <a:xfrm>
            <a:off x="-309563" y="2078038"/>
            <a:ext cx="214313" cy="276225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738" y="3133725"/>
            <a:ext cx="4381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2">
            <a:extLst/>
          </p:cNvPr>
          <p:cNvSpPr/>
          <p:nvPr userDrawn="1"/>
        </p:nvSpPr>
        <p:spPr>
          <a:xfrm>
            <a:off x="-347663" y="3133725"/>
            <a:ext cx="219075" cy="268288"/>
          </a:xfrm>
          <a:prstGeom prst="rect">
            <a:avLst/>
          </a:prstGeom>
          <a:solidFill>
            <a:srgbClr val="FFFFFF">
              <a:alpha val="65882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13" name="Rounded Rectangle 23">
            <a:extLst/>
          </p:cNvPr>
          <p:cNvSpPr/>
          <p:nvPr userDrawn="1"/>
        </p:nvSpPr>
        <p:spPr>
          <a:xfrm>
            <a:off x="-561975" y="3138488"/>
            <a:ext cx="214312" cy="27463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 sz="2400"/>
          </a:p>
        </p:txBody>
      </p:sp>
      <p:sp>
        <p:nvSpPr>
          <p:cNvPr id="14" name="TextBox 24">
            <a:extLst/>
          </p:cNvPr>
          <p:cNvSpPr txBox="1">
            <a:spLocks noChangeArrowheads="1"/>
          </p:cNvSpPr>
          <p:nvPr userDrawn="1"/>
        </p:nvSpPr>
        <p:spPr bwMode="auto">
          <a:xfrm>
            <a:off x="-1481138" y="452438"/>
            <a:ext cx="1370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Font typeface="AU Passata" charset="0"/>
              <a:buNone/>
              <a:defRPr/>
            </a:pPr>
            <a:r>
              <a:rPr lang="da-DK" altLang="da-DK" sz="1000" noProof="1">
                <a:solidFill>
                  <a:srgbClr val="404040"/>
                </a:solidFill>
              </a:rPr>
              <a:t>Overskrift </a:t>
            </a:r>
            <a:br>
              <a:rPr lang="da-DK" altLang="da-DK" sz="1000" noProof="1">
                <a:solidFill>
                  <a:srgbClr val="404040"/>
                </a:solidFill>
              </a:rPr>
            </a:br>
            <a:r>
              <a:rPr lang="da-DK" altLang="da-DK" sz="1000" noProof="1">
                <a:solidFill>
                  <a:srgbClr val="404040"/>
                </a:solidFill>
              </a:rPr>
              <a:t>MAKS. én linje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222250"/>
            <a:ext cx="4093200" cy="637492"/>
          </a:xfrm>
        </p:spPr>
        <p:txBody>
          <a:bodyPr/>
          <a:lstStyle>
            <a:lvl1pPr>
              <a:defRPr sz="2400" b="0" cap="none" baseline="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99963" y="473933"/>
            <a:ext cx="4093200" cy="49891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2424" y="1189192"/>
            <a:ext cx="4093200" cy="427392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5" name="Slide Number Placeholder 20">
            <a:extLst/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436038C-6110-467B-AD2F-CE9856D0D714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74089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7">
            <a:extLst/>
          </p:cNvPr>
          <p:cNvSpPr txBox="1">
            <a:spLocks noChangeArrowheads="1"/>
          </p:cNvSpPr>
          <p:nvPr userDrawn="1"/>
        </p:nvSpPr>
        <p:spPr bwMode="auto">
          <a:xfrm>
            <a:off x="-1765300" y="2416175"/>
            <a:ext cx="1684337" cy="14922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Indsæt Navn 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80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Profession</a:t>
            </a: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00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endParaRPr lang="da-DK" sz="180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charset="0"/>
            </a:endParaRPr>
          </a:p>
          <a:p>
            <a:pPr algn="r" eaLnBrk="1" hangingPunct="1">
              <a:buFont typeface="AU Passata" pitchFamily="34" charset="0"/>
              <a:buNone/>
              <a:defRPr/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charset="0"/>
              </a:rPr>
              <a:t>Data / Tekst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52426" y="1532467"/>
            <a:ext cx="4093200" cy="1239117"/>
          </a:xfrm>
        </p:spPr>
        <p:txBody>
          <a:bodyPr/>
          <a:lstStyle>
            <a:lvl1pPr algn="r">
              <a:defRPr sz="2400" cap="all" baseline="0"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da-DK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99963" y="473933"/>
            <a:ext cx="4093200" cy="49891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2424" y="3508026"/>
            <a:ext cx="4093200" cy="2034117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52425" y="2789535"/>
            <a:ext cx="4093200" cy="652675"/>
          </a:xfrm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600" cap="all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</p:txBody>
      </p:sp>
      <p:sp>
        <p:nvSpPr>
          <p:cNvPr id="9" name="Slide Number Placeholder 20">
            <a:extLst/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82D1CFC-60B0-449E-930F-904C779C46F0}" type="slidenum">
              <a:rPr lang="da-DK" altLang="da-DK"/>
              <a:pPr>
                <a:defRPr/>
              </a:pPr>
              <a:t>‹#›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84060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ottom Rectangle">
            <a:extLst/>
          </p:cNvPr>
          <p:cNvSpPr/>
          <p:nvPr/>
        </p:nvSpPr>
        <p:spPr>
          <a:xfrm>
            <a:off x="0" y="5636683"/>
            <a:ext cx="9144000" cy="1224492"/>
          </a:xfrm>
          <a:prstGeom prst="rect">
            <a:avLst/>
          </a:prstGeom>
          <a:gradFill flip="none" rotWithShape="1">
            <a:gsLst>
              <a:gs pos="50000">
                <a:schemeClr val="bg2">
                  <a:lumMod val="80000"/>
                </a:schemeClr>
              </a:gs>
              <a:gs pos="0">
                <a:schemeClr val="bg2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1030" name="Rectangle 6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56475" y="6091238"/>
            <a:ext cx="1436688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3480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ts val="1200"/>
              </a:lnSpc>
              <a:buFontTx/>
              <a:buNone/>
              <a:defRPr sz="600" spc="40" baseline="0">
                <a:solidFill>
                  <a:schemeClr val="bg1"/>
                </a:solidFill>
                <a:latin typeface="AU Passata Light" pitchFamily="34" charset="0"/>
                <a:cs typeface="+mn-cs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12" name="SD_FLD_DocumentDate">
            <a:extLst/>
          </p:cNvPr>
          <p:cNvSpPr txBox="1">
            <a:spLocks noChangeArrowheads="1"/>
          </p:cNvSpPr>
          <p:nvPr/>
        </p:nvSpPr>
        <p:spPr bwMode="auto">
          <a:xfrm>
            <a:off x="7045325" y="6091238"/>
            <a:ext cx="1746250" cy="334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216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800" cap="all" dirty="0">
                <a:solidFill>
                  <a:schemeClr val="bg1"/>
                </a:solidFill>
                <a:latin typeface="AU Passata Light" pitchFamily="34" charset="0"/>
                <a:cs typeface="+mn-cs"/>
              </a:rPr>
              <a:t>4. MARCH 2019</a:t>
            </a:r>
          </a:p>
        </p:txBody>
      </p:sp>
      <p:sp>
        <p:nvSpPr>
          <p:cNvPr id="10" name="SD_FLD_Event">
            <a:extLst/>
          </p:cNvPr>
          <p:cNvSpPr txBox="1">
            <a:spLocks noChangeArrowheads="1"/>
          </p:cNvSpPr>
          <p:nvPr/>
        </p:nvSpPr>
        <p:spPr bwMode="auto">
          <a:xfrm>
            <a:off x="7045325" y="6091238"/>
            <a:ext cx="1751013" cy="2079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90000" rIns="0" bIns="0">
            <a:spAutoFit/>
          </a:bodyPr>
          <a:lstStyle/>
          <a:p>
            <a:pPr algn="r"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endParaRPr lang="da-DK" sz="800" b="1" cap="all">
              <a:solidFill>
                <a:schemeClr val="bg1"/>
              </a:solidFill>
              <a:cs typeface="+mn-cs"/>
            </a:endParaRPr>
          </a:p>
        </p:txBody>
      </p:sp>
      <p:sp>
        <p:nvSpPr>
          <p:cNvPr id="29" name="White Rectangle">
            <a:extLst/>
          </p:cNvPr>
          <p:cNvSpPr/>
          <p:nvPr/>
        </p:nvSpPr>
        <p:spPr>
          <a:xfrm>
            <a:off x="8359775" y="5894388"/>
            <a:ext cx="433388" cy="73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  <a:p>
            <a:pPr algn="ctr" eaLnBrk="1" hangingPunct="1">
              <a:lnSpc>
                <a:spcPts val="3600"/>
              </a:lnSpc>
              <a:buFont typeface="AU Passata" pitchFamily="34" charset="0"/>
              <a:buNone/>
              <a:defRPr/>
            </a:pPr>
            <a:endParaRPr lang="da-DK"/>
          </a:p>
        </p:txBody>
      </p:sp>
      <p:sp>
        <p:nvSpPr>
          <p:cNvPr id="1033" name="SD_ART_SecondaryLogo">
            <a:extLst/>
          </p:cNvPr>
          <p:cNvSpPr>
            <a:spLocks noChangeArrowheads="1"/>
          </p:cNvSpPr>
          <p:nvPr/>
        </p:nvSpPr>
        <p:spPr bwMode="auto">
          <a:xfrm>
            <a:off x="2843213" y="6207125"/>
            <a:ext cx="1509712" cy="4222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778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charset="0"/>
              <a:buNone/>
              <a:defRPr/>
            </a:pPr>
            <a:endParaRPr lang="da-DK" altLang="da-DK"/>
          </a:p>
        </p:txBody>
      </p:sp>
      <p:sp>
        <p:nvSpPr>
          <p:cNvPr id="17" name="SD_OFF_Name">
            <a:extLst/>
          </p:cNvPr>
          <p:cNvSpPr txBox="1">
            <a:spLocks noChangeArrowheads="1"/>
          </p:cNvSpPr>
          <p:nvPr/>
        </p:nvSpPr>
        <p:spPr bwMode="auto">
          <a:xfrm>
            <a:off x="976313" y="6091238"/>
            <a:ext cx="1327150" cy="4254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3480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600" cap="all" spc="40" dirty="0" err="1">
                <a:solidFill>
                  <a:schemeClr val="bg1"/>
                </a:solidFill>
                <a:latin typeface="AU Passata Light" pitchFamily="34" charset="0"/>
                <a:cs typeface="+mn-cs"/>
              </a:rPr>
              <a:t>environmental</a:t>
            </a:r>
            <a:r>
              <a:rPr lang="da-DK" sz="600" cap="all" spc="40" dirty="0">
                <a:solidFill>
                  <a:schemeClr val="bg1"/>
                </a:solidFill>
                <a:latin typeface="AU Passata Light" pitchFamily="34" charset="0"/>
                <a:cs typeface="+mn-cs"/>
              </a:rPr>
              <a:t> Science</a:t>
            </a:r>
          </a:p>
        </p:txBody>
      </p:sp>
      <p:sp>
        <p:nvSpPr>
          <p:cNvPr id="8" name="SD_LAN_AUWBreak">
            <a:extLst/>
          </p:cNvPr>
          <p:cNvSpPr txBox="1">
            <a:spLocks noChangeArrowheads="1"/>
          </p:cNvSpPr>
          <p:nvPr/>
        </p:nvSpPr>
        <p:spPr bwMode="auto">
          <a:xfrm>
            <a:off x="971550" y="6091238"/>
            <a:ext cx="638175" cy="33178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none" lIns="0" tIns="64800" rIns="0" bIns="0">
            <a:spAutoFit/>
          </a:bodyPr>
          <a:lstStyle/>
          <a:p>
            <a:pPr eaLnBrk="1" hangingPunct="1">
              <a:lnSpc>
                <a:spcPct val="90000"/>
              </a:lnSpc>
              <a:buFont typeface="AU Passata" pitchFamily="34" charset="0"/>
              <a:buNone/>
              <a:defRPr/>
            </a:pPr>
            <a:r>
              <a:rPr lang="da-DK" sz="960" cap="all" dirty="0">
                <a:solidFill>
                  <a:schemeClr val="bg1"/>
                </a:solidFill>
                <a:cs typeface="+mn-cs"/>
              </a:rPr>
              <a:t>Aarhus 
</a:t>
            </a:r>
            <a:r>
              <a:rPr lang="da-DK" sz="960" cap="all" dirty="0" err="1">
                <a:solidFill>
                  <a:schemeClr val="bg1"/>
                </a:solidFill>
                <a:cs typeface="+mn-cs"/>
              </a:rPr>
              <a:t>UniversitY</a:t>
            </a:r>
            <a:endParaRPr lang="da-DK" sz="960" cap="all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2425" y="2078038"/>
            <a:ext cx="844073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Klik for at redigere i master</a:t>
            </a:r>
          </a:p>
          <a:p>
            <a:pPr lvl="1"/>
            <a:r>
              <a:rPr lang="da-DK" altLang="da-DK" smtClean="0"/>
              <a:t>Andet niveau</a:t>
            </a:r>
          </a:p>
          <a:p>
            <a:pPr lvl="2"/>
            <a:r>
              <a:rPr lang="da-DK" altLang="da-DK" smtClean="0"/>
              <a:t>Tredje niveau</a:t>
            </a:r>
          </a:p>
          <a:p>
            <a:pPr lvl="3"/>
            <a:r>
              <a:rPr lang="da-DK" altLang="da-DK" smtClean="0"/>
              <a:t>Fjerde niveau</a:t>
            </a:r>
          </a:p>
          <a:p>
            <a:pPr lvl="4"/>
            <a:r>
              <a:rPr lang="da-DK" altLang="da-DK" smtClean="0"/>
              <a:t>Femte niveau</a:t>
            </a:r>
          </a:p>
        </p:txBody>
      </p:sp>
      <p:sp>
        <p:nvSpPr>
          <p:cNvPr id="1037" name="Placehold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222250"/>
            <a:ext cx="8440738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smtClean="0"/>
              <a:t>Klik for at redigere i master</a:t>
            </a:r>
          </a:p>
        </p:txBody>
      </p:sp>
      <p:sp>
        <p:nvSpPr>
          <p:cNvPr id="15" name="Pladsholder til tekst 2">
            <a:extLst/>
          </p:cNvPr>
          <p:cNvSpPr txBox="1">
            <a:spLocks/>
          </p:cNvSpPr>
          <p:nvPr/>
        </p:nvSpPr>
        <p:spPr>
          <a:xfrm>
            <a:off x="306388" y="6091238"/>
            <a:ext cx="534987" cy="327025"/>
          </a:xfrm>
          <a:prstGeom prst="rect">
            <a:avLst/>
          </a:prstGeom>
        </p:spPr>
        <p:txBody>
          <a:bodyPr wrap="non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a-DK" sz="2090" kern="0"/>
              <a:t>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  <p:sldLayoutId id="2147484216" r:id="rId18"/>
    <p:sldLayoutId id="2147484217" r:id="rId19"/>
    <p:sldLayoutId id="2147484218" r:id="rId20"/>
    <p:sldLayoutId id="2147484219" r:id="rId21"/>
  </p:sldLayoutIdLst>
  <p:hf sldNum="0" hdr="0" ftr="0" dt="0"/>
  <p:txStyles>
    <p:titleStyle>
      <a:lvl1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U Passata" pitchFamily="34" charset="0"/>
        </a:defRPr>
      </a:lvl2pPr>
      <a:lvl3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U Passata" pitchFamily="34" charset="0"/>
        </a:defRPr>
      </a:lvl3pPr>
      <a:lvl4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U Passata" pitchFamily="34" charset="0"/>
        </a:defRPr>
      </a:lvl4pPr>
      <a:lvl5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323850" indent="-3238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87D1F4"/>
        </a:buClr>
        <a:buSzPct val="75000"/>
        <a:buFont typeface="Wingdings 3" panose="05040102010807070707" pitchFamily="18" charset="2"/>
        <a:buChar char="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323850" indent="-3238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87D1F4"/>
        </a:buClr>
        <a:buSzPct val="75000"/>
        <a:buFont typeface="Wingdings 3" panose="05040102010807070707" pitchFamily="18" charset="2"/>
        <a:buChar char="u"/>
        <a:defRPr sz="1600">
          <a:solidFill>
            <a:srgbClr val="000000"/>
          </a:solidFill>
          <a:latin typeface="+mn-lt"/>
        </a:defRPr>
      </a:lvl2pPr>
      <a:lvl3pPr marL="323850" indent="-3238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87D1F4"/>
        </a:buClr>
        <a:buSzPct val="75000"/>
        <a:buFont typeface="Wingdings 3" panose="05040102010807070707" pitchFamily="18" charset="2"/>
        <a:buChar char="u"/>
        <a:defRPr sz="1600">
          <a:solidFill>
            <a:srgbClr val="000000"/>
          </a:solidFill>
          <a:latin typeface="+mn-lt"/>
        </a:defRPr>
      </a:lvl3pPr>
      <a:lvl4pPr marL="323850" indent="-3238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87D1F4"/>
        </a:buClr>
        <a:buSzPct val="75000"/>
        <a:buFont typeface="Wingdings 3" panose="05040102010807070707" pitchFamily="18" charset="2"/>
        <a:buChar char="u"/>
        <a:defRPr sz="1600">
          <a:solidFill>
            <a:srgbClr val="000000"/>
          </a:solidFill>
          <a:latin typeface="+mn-lt"/>
        </a:defRPr>
      </a:lvl4pPr>
      <a:lvl5pPr marL="323850" indent="-3238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87D1F4"/>
        </a:buClr>
        <a:buSzPct val="75000"/>
        <a:buFont typeface="Wingdings 3" panose="05040102010807070707" pitchFamily="18" charset="2"/>
        <a:buChar char="u"/>
        <a:defRPr sz="1600">
          <a:solidFill>
            <a:srgbClr val="000000"/>
          </a:solidFill>
          <a:latin typeface="+mn-lt"/>
        </a:defRPr>
      </a:lvl5pPr>
      <a:lvl6pPr marL="1352550" indent="-176213" algn="l" rtl="0" eaLnBrk="1" fontAlgn="base" hangingPunct="1">
        <a:lnSpc>
          <a:spcPct val="99000"/>
        </a:lnSpc>
        <a:spcBef>
          <a:spcPct val="2000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</a:defRPr>
      </a:lvl6pPr>
      <a:lvl7pPr marL="1809750" indent="-176213" algn="l" rtl="0" eaLnBrk="1" fontAlgn="base" hangingPunct="1">
        <a:lnSpc>
          <a:spcPct val="99000"/>
        </a:lnSpc>
        <a:spcBef>
          <a:spcPct val="2000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</a:defRPr>
      </a:lvl7pPr>
      <a:lvl8pPr marL="2266950" indent="-176213" algn="l" rtl="0" eaLnBrk="1" fontAlgn="base" hangingPunct="1">
        <a:lnSpc>
          <a:spcPct val="99000"/>
        </a:lnSpc>
        <a:spcBef>
          <a:spcPct val="2000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</a:defRPr>
      </a:lvl8pPr>
      <a:lvl9pPr marL="2724150" indent="-176213" algn="l" rtl="0" eaLnBrk="1" fontAlgn="base" hangingPunct="1">
        <a:lnSpc>
          <a:spcPct val="99000"/>
        </a:lnSpc>
        <a:spcBef>
          <a:spcPct val="2000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1"/>
          <p:cNvGrpSpPr>
            <a:grpSpLocks noChangeAspect="1"/>
          </p:cNvGrpSpPr>
          <p:nvPr/>
        </p:nvGrpSpPr>
        <p:grpSpPr bwMode="auto">
          <a:xfrm>
            <a:off x="287338" y="287338"/>
            <a:ext cx="590550" cy="295275"/>
            <a:chOff x="454" y="227"/>
            <a:chExt cx="384" cy="192"/>
          </a:xfrm>
        </p:grpSpPr>
        <p:sp>
          <p:nvSpPr>
            <p:cNvPr id="2057" name="Freeform 22"/>
            <p:cNvSpPr>
              <a:spLocks noChangeAspect="1"/>
            </p:cNvSpPr>
            <p:nvPr/>
          </p:nvSpPr>
          <p:spPr bwMode="auto">
            <a:xfrm>
              <a:off x="646" y="323"/>
              <a:ext cx="192" cy="96"/>
            </a:xfrm>
            <a:custGeom>
              <a:avLst/>
              <a:gdLst>
                <a:gd name="T0" fmla="*/ 0 w 8160"/>
                <a:gd name="T1" fmla="*/ 0 h 4080"/>
                <a:gd name="T2" fmla="*/ 0 w 8160"/>
                <a:gd name="T3" fmla="*/ 0 h 4080"/>
                <a:gd name="T4" fmla="*/ 0 w 8160"/>
                <a:gd name="T5" fmla="*/ 0 h 4080"/>
                <a:gd name="T6" fmla="*/ 0 w 8160"/>
                <a:gd name="T7" fmla="*/ 0 h 4080"/>
                <a:gd name="T8" fmla="*/ 0 w 8160"/>
                <a:gd name="T9" fmla="*/ 0 h 4080"/>
                <a:gd name="T10" fmla="*/ 0 w 8160"/>
                <a:gd name="T11" fmla="*/ 0 h 4080"/>
                <a:gd name="T12" fmla="*/ 0 w 8160"/>
                <a:gd name="T13" fmla="*/ 0 h 4080"/>
                <a:gd name="T14" fmla="*/ 0 w 8160"/>
                <a:gd name="T15" fmla="*/ 0 h 4080"/>
                <a:gd name="T16" fmla="*/ 0 w 8160"/>
                <a:gd name="T17" fmla="*/ 0 h 4080"/>
                <a:gd name="T18" fmla="*/ 0 w 8160"/>
                <a:gd name="T19" fmla="*/ 0 h 4080"/>
                <a:gd name="T20" fmla="*/ 0 w 8160"/>
                <a:gd name="T21" fmla="*/ 0 h 4080"/>
                <a:gd name="T22" fmla="*/ 0 w 8160"/>
                <a:gd name="T23" fmla="*/ 0 h 4080"/>
                <a:gd name="T24" fmla="*/ 0 w 8160"/>
                <a:gd name="T25" fmla="*/ 0 h 4080"/>
                <a:gd name="T26" fmla="*/ 0 w 8160"/>
                <a:gd name="T27" fmla="*/ 0 h 4080"/>
                <a:gd name="T28" fmla="*/ 0 w 8160"/>
                <a:gd name="T29" fmla="*/ 0 h 4080"/>
                <a:gd name="T30" fmla="*/ 0 w 8160"/>
                <a:gd name="T31" fmla="*/ 0 h 4080"/>
                <a:gd name="T32" fmla="*/ 0 w 8160"/>
                <a:gd name="T33" fmla="*/ 0 h 4080"/>
                <a:gd name="T34" fmla="*/ 0 w 8160"/>
                <a:gd name="T35" fmla="*/ 0 h 4080"/>
                <a:gd name="T36" fmla="*/ 0 w 8160"/>
                <a:gd name="T37" fmla="*/ 0 h 4080"/>
                <a:gd name="T38" fmla="*/ 0 w 8160"/>
                <a:gd name="T39" fmla="*/ 0 h 4080"/>
                <a:gd name="T40" fmla="*/ 0 w 8160"/>
                <a:gd name="T41" fmla="*/ 0 h 4080"/>
                <a:gd name="T42" fmla="*/ 0 w 8160"/>
                <a:gd name="T43" fmla="*/ 0 h 4080"/>
                <a:gd name="T44" fmla="*/ 0 w 8160"/>
                <a:gd name="T45" fmla="*/ 0 h 4080"/>
                <a:gd name="T46" fmla="*/ 0 w 8160"/>
                <a:gd name="T47" fmla="*/ 0 h 4080"/>
                <a:gd name="T48" fmla="*/ 0 w 8160"/>
                <a:gd name="T49" fmla="*/ 0 h 4080"/>
                <a:gd name="T50" fmla="*/ 0 w 8160"/>
                <a:gd name="T51" fmla="*/ 0 h 4080"/>
                <a:gd name="T52" fmla="*/ 0 w 8160"/>
                <a:gd name="T53" fmla="*/ 0 h 4080"/>
                <a:gd name="T54" fmla="*/ 0 w 8160"/>
                <a:gd name="T55" fmla="*/ 0 h 4080"/>
                <a:gd name="T56" fmla="*/ 0 w 8160"/>
                <a:gd name="T57" fmla="*/ 0 h 4080"/>
                <a:gd name="T58" fmla="*/ 0 w 8160"/>
                <a:gd name="T59" fmla="*/ 0 h 4080"/>
                <a:gd name="T60" fmla="*/ 0 w 8160"/>
                <a:gd name="T61" fmla="*/ 0 h 4080"/>
                <a:gd name="T62" fmla="*/ 0 w 8160"/>
                <a:gd name="T63" fmla="*/ 0 h 4080"/>
                <a:gd name="T64" fmla="*/ 0 w 8160"/>
                <a:gd name="T65" fmla="*/ 0 h 4080"/>
                <a:gd name="T66" fmla="*/ 0 w 8160"/>
                <a:gd name="T67" fmla="*/ 0 h 4080"/>
                <a:gd name="T68" fmla="*/ 0 w 8160"/>
                <a:gd name="T69" fmla="*/ 0 h 4080"/>
                <a:gd name="T70" fmla="*/ 0 w 8160"/>
                <a:gd name="T71" fmla="*/ 0 h 4080"/>
                <a:gd name="T72" fmla="*/ 0 w 8160"/>
                <a:gd name="T73" fmla="*/ 0 h 4080"/>
                <a:gd name="T74" fmla="*/ 0 w 8160"/>
                <a:gd name="T75" fmla="*/ 0 h 4080"/>
                <a:gd name="T76" fmla="*/ 0 w 8160"/>
                <a:gd name="T77" fmla="*/ 0 h 4080"/>
                <a:gd name="T78" fmla="*/ 0 w 8160"/>
                <a:gd name="T79" fmla="*/ 0 h 4080"/>
                <a:gd name="T80" fmla="*/ 0 w 8160"/>
                <a:gd name="T81" fmla="*/ 0 h 4080"/>
                <a:gd name="T82" fmla="*/ 0 w 8160"/>
                <a:gd name="T83" fmla="*/ 0 h 4080"/>
                <a:gd name="T84" fmla="*/ 0 w 8160"/>
                <a:gd name="T85" fmla="*/ 0 h 40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160" h="4080">
                  <a:moveTo>
                    <a:pt x="8160" y="0"/>
                  </a:moveTo>
                  <a:lnTo>
                    <a:pt x="8155" y="209"/>
                  </a:lnTo>
                  <a:lnTo>
                    <a:pt x="8139" y="416"/>
                  </a:lnTo>
                  <a:lnTo>
                    <a:pt x="8113" y="620"/>
                  </a:lnTo>
                  <a:lnTo>
                    <a:pt x="8077" y="821"/>
                  </a:lnTo>
                  <a:lnTo>
                    <a:pt x="8033" y="1019"/>
                  </a:lnTo>
                  <a:lnTo>
                    <a:pt x="7977" y="1212"/>
                  </a:lnTo>
                  <a:lnTo>
                    <a:pt x="7913" y="1401"/>
                  </a:lnTo>
                  <a:lnTo>
                    <a:pt x="7841" y="1587"/>
                  </a:lnTo>
                  <a:lnTo>
                    <a:pt x="7759" y="1768"/>
                  </a:lnTo>
                  <a:lnTo>
                    <a:pt x="7669" y="1943"/>
                  </a:lnTo>
                  <a:lnTo>
                    <a:pt x="7571" y="2114"/>
                  </a:lnTo>
                  <a:lnTo>
                    <a:pt x="7465" y="2280"/>
                  </a:lnTo>
                  <a:lnTo>
                    <a:pt x="7352" y="2440"/>
                  </a:lnTo>
                  <a:lnTo>
                    <a:pt x="7231" y="2594"/>
                  </a:lnTo>
                  <a:lnTo>
                    <a:pt x="7103" y="2742"/>
                  </a:lnTo>
                  <a:lnTo>
                    <a:pt x="6968" y="2884"/>
                  </a:lnTo>
                  <a:lnTo>
                    <a:pt x="6827" y="3019"/>
                  </a:lnTo>
                  <a:lnTo>
                    <a:pt x="6679" y="3148"/>
                  </a:lnTo>
                  <a:lnTo>
                    <a:pt x="6525" y="3268"/>
                  </a:lnTo>
                  <a:lnTo>
                    <a:pt x="6365" y="3382"/>
                  </a:lnTo>
                  <a:lnTo>
                    <a:pt x="6200" y="3488"/>
                  </a:lnTo>
                  <a:lnTo>
                    <a:pt x="6028" y="3586"/>
                  </a:lnTo>
                  <a:lnTo>
                    <a:pt x="5853" y="3677"/>
                  </a:lnTo>
                  <a:lnTo>
                    <a:pt x="5671" y="3759"/>
                  </a:lnTo>
                  <a:lnTo>
                    <a:pt x="5487" y="3832"/>
                  </a:lnTo>
                  <a:lnTo>
                    <a:pt x="5297" y="3896"/>
                  </a:lnTo>
                  <a:lnTo>
                    <a:pt x="5103" y="3951"/>
                  </a:lnTo>
                  <a:lnTo>
                    <a:pt x="4905" y="3997"/>
                  </a:lnTo>
                  <a:lnTo>
                    <a:pt x="4703" y="4033"/>
                  </a:lnTo>
                  <a:lnTo>
                    <a:pt x="4499" y="4059"/>
                  </a:lnTo>
                  <a:lnTo>
                    <a:pt x="4291" y="4075"/>
                  </a:lnTo>
                  <a:lnTo>
                    <a:pt x="4080" y="4080"/>
                  </a:lnTo>
                  <a:lnTo>
                    <a:pt x="3871" y="4075"/>
                  </a:lnTo>
                  <a:lnTo>
                    <a:pt x="3664" y="4059"/>
                  </a:lnTo>
                  <a:lnTo>
                    <a:pt x="3460" y="4033"/>
                  </a:lnTo>
                  <a:lnTo>
                    <a:pt x="3259" y="3997"/>
                  </a:lnTo>
                  <a:lnTo>
                    <a:pt x="3062" y="3951"/>
                  </a:lnTo>
                  <a:lnTo>
                    <a:pt x="2868" y="3896"/>
                  </a:lnTo>
                  <a:lnTo>
                    <a:pt x="2679" y="3832"/>
                  </a:lnTo>
                  <a:lnTo>
                    <a:pt x="2494" y="3759"/>
                  </a:lnTo>
                  <a:lnTo>
                    <a:pt x="2313" y="3677"/>
                  </a:lnTo>
                  <a:lnTo>
                    <a:pt x="2137" y="3586"/>
                  </a:lnTo>
                  <a:lnTo>
                    <a:pt x="1967" y="3488"/>
                  </a:lnTo>
                  <a:lnTo>
                    <a:pt x="1800" y="3382"/>
                  </a:lnTo>
                  <a:lnTo>
                    <a:pt x="1640" y="3268"/>
                  </a:lnTo>
                  <a:lnTo>
                    <a:pt x="1486" y="3148"/>
                  </a:lnTo>
                  <a:lnTo>
                    <a:pt x="1338" y="3019"/>
                  </a:lnTo>
                  <a:lnTo>
                    <a:pt x="1196" y="2884"/>
                  </a:lnTo>
                  <a:lnTo>
                    <a:pt x="1061" y="2742"/>
                  </a:lnTo>
                  <a:lnTo>
                    <a:pt x="933" y="2594"/>
                  </a:lnTo>
                  <a:lnTo>
                    <a:pt x="812" y="2440"/>
                  </a:lnTo>
                  <a:lnTo>
                    <a:pt x="698" y="2280"/>
                  </a:lnTo>
                  <a:lnTo>
                    <a:pt x="592" y="2114"/>
                  </a:lnTo>
                  <a:lnTo>
                    <a:pt x="493" y="1943"/>
                  </a:lnTo>
                  <a:lnTo>
                    <a:pt x="403" y="1768"/>
                  </a:lnTo>
                  <a:lnTo>
                    <a:pt x="321" y="1587"/>
                  </a:lnTo>
                  <a:lnTo>
                    <a:pt x="248" y="1401"/>
                  </a:lnTo>
                  <a:lnTo>
                    <a:pt x="184" y="1212"/>
                  </a:lnTo>
                  <a:lnTo>
                    <a:pt x="129" y="1019"/>
                  </a:lnTo>
                  <a:lnTo>
                    <a:pt x="83" y="821"/>
                  </a:lnTo>
                  <a:lnTo>
                    <a:pt x="47" y="620"/>
                  </a:lnTo>
                  <a:lnTo>
                    <a:pt x="21" y="416"/>
                  </a:lnTo>
                  <a:lnTo>
                    <a:pt x="5" y="209"/>
                  </a:lnTo>
                  <a:lnTo>
                    <a:pt x="0" y="0"/>
                  </a:lnTo>
                  <a:lnTo>
                    <a:pt x="2040" y="0"/>
                  </a:lnTo>
                  <a:lnTo>
                    <a:pt x="2043" y="104"/>
                  </a:lnTo>
                  <a:lnTo>
                    <a:pt x="2051" y="207"/>
                  </a:lnTo>
                  <a:lnTo>
                    <a:pt x="2064" y="309"/>
                  </a:lnTo>
                  <a:lnTo>
                    <a:pt x="2082" y="409"/>
                  </a:lnTo>
                  <a:lnTo>
                    <a:pt x="2105" y="507"/>
                  </a:lnTo>
                  <a:lnTo>
                    <a:pt x="2133" y="604"/>
                  </a:lnTo>
                  <a:lnTo>
                    <a:pt x="2164" y="699"/>
                  </a:lnTo>
                  <a:lnTo>
                    <a:pt x="2201" y="791"/>
                  </a:lnTo>
                  <a:lnTo>
                    <a:pt x="2243" y="881"/>
                  </a:lnTo>
                  <a:lnTo>
                    <a:pt x="2288" y="969"/>
                  </a:lnTo>
                  <a:lnTo>
                    <a:pt x="2337" y="1055"/>
                  </a:lnTo>
                  <a:lnTo>
                    <a:pt x="2391" y="1137"/>
                  </a:lnTo>
                  <a:lnTo>
                    <a:pt x="2448" y="1217"/>
                  </a:lnTo>
                  <a:lnTo>
                    <a:pt x="2508" y="1294"/>
                  </a:lnTo>
                  <a:lnTo>
                    <a:pt x="2572" y="1369"/>
                  </a:lnTo>
                  <a:lnTo>
                    <a:pt x="2641" y="1439"/>
                  </a:lnTo>
                  <a:lnTo>
                    <a:pt x="2711" y="1508"/>
                  </a:lnTo>
                  <a:lnTo>
                    <a:pt x="2786" y="1572"/>
                  </a:lnTo>
                  <a:lnTo>
                    <a:pt x="2863" y="1632"/>
                  </a:lnTo>
                  <a:lnTo>
                    <a:pt x="2943" y="1689"/>
                  </a:lnTo>
                  <a:lnTo>
                    <a:pt x="3025" y="1743"/>
                  </a:lnTo>
                  <a:lnTo>
                    <a:pt x="3111" y="1792"/>
                  </a:lnTo>
                  <a:lnTo>
                    <a:pt x="3199" y="1838"/>
                  </a:lnTo>
                  <a:lnTo>
                    <a:pt x="3290" y="1879"/>
                  </a:lnTo>
                  <a:lnTo>
                    <a:pt x="3381" y="1916"/>
                  </a:lnTo>
                  <a:lnTo>
                    <a:pt x="3476" y="1948"/>
                  </a:lnTo>
                  <a:lnTo>
                    <a:pt x="3573" y="1976"/>
                  </a:lnTo>
                  <a:lnTo>
                    <a:pt x="3671" y="1998"/>
                  </a:lnTo>
                  <a:lnTo>
                    <a:pt x="3771" y="2017"/>
                  </a:lnTo>
                  <a:lnTo>
                    <a:pt x="3873" y="2030"/>
                  </a:lnTo>
                  <a:lnTo>
                    <a:pt x="3976" y="2037"/>
                  </a:lnTo>
                  <a:lnTo>
                    <a:pt x="4080" y="2040"/>
                  </a:lnTo>
                  <a:lnTo>
                    <a:pt x="4186" y="2037"/>
                  </a:lnTo>
                  <a:lnTo>
                    <a:pt x="4289" y="2030"/>
                  </a:lnTo>
                  <a:lnTo>
                    <a:pt x="4392" y="2017"/>
                  </a:lnTo>
                  <a:lnTo>
                    <a:pt x="4492" y="1998"/>
                  </a:lnTo>
                  <a:lnTo>
                    <a:pt x="4591" y="1976"/>
                  </a:lnTo>
                  <a:lnTo>
                    <a:pt x="4688" y="1948"/>
                  </a:lnTo>
                  <a:lnTo>
                    <a:pt x="4784" y="1916"/>
                  </a:lnTo>
                  <a:lnTo>
                    <a:pt x="4876" y="1879"/>
                  </a:lnTo>
                  <a:lnTo>
                    <a:pt x="4966" y="1838"/>
                  </a:lnTo>
                  <a:lnTo>
                    <a:pt x="5054" y="1792"/>
                  </a:lnTo>
                  <a:lnTo>
                    <a:pt x="5140" y="1743"/>
                  </a:lnTo>
                  <a:lnTo>
                    <a:pt x="5222" y="1689"/>
                  </a:lnTo>
                  <a:lnTo>
                    <a:pt x="5303" y="1632"/>
                  </a:lnTo>
                  <a:lnTo>
                    <a:pt x="5379" y="1572"/>
                  </a:lnTo>
                  <a:lnTo>
                    <a:pt x="5454" y="1508"/>
                  </a:lnTo>
                  <a:lnTo>
                    <a:pt x="5524" y="1439"/>
                  </a:lnTo>
                  <a:lnTo>
                    <a:pt x="5592" y="1369"/>
                  </a:lnTo>
                  <a:lnTo>
                    <a:pt x="5656" y="1294"/>
                  </a:lnTo>
                  <a:lnTo>
                    <a:pt x="5716" y="1217"/>
                  </a:lnTo>
                  <a:lnTo>
                    <a:pt x="5773" y="1137"/>
                  </a:lnTo>
                  <a:lnTo>
                    <a:pt x="5826" y="1055"/>
                  </a:lnTo>
                  <a:lnTo>
                    <a:pt x="5875" y="969"/>
                  </a:lnTo>
                  <a:lnTo>
                    <a:pt x="5920" y="881"/>
                  </a:lnTo>
                  <a:lnTo>
                    <a:pt x="5961" y="791"/>
                  </a:lnTo>
                  <a:lnTo>
                    <a:pt x="5997" y="699"/>
                  </a:lnTo>
                  <a:lnTo>
                    <a:pt x="6029" y="604"/>
                  </a:lnTo>
                  <a:lnTo>
                    <a:pt x="6057" y="507"/>
                  </a:lnTo>
                  <a:lnTo>
                    <a:pt x="6079" y="409"/>
                  </a:lnTo>
                  <a:lnTo>
                    <a:pt x="6097" y="309"/>
                  </a:lnTo>
                  <a:lnTo>
                    <a:pt x="6110" y="207"/>
                  </a:lnTo>
                  <a:lnTo>
                    <a:pt x="6118" y="104"/>
                  </a:lnTo>
                  <a:lnTo>
                    <a:pt x="6120" y="0"/>
                  </a:lnTo>
                  <a:lnTo>
                    <a:pt x="816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  <p:sp>
          <p:nvSpPr>
            <p:cNvPr id="2058" name="Freeform 23"/>
            <p:cNvSpPr>
              <a:spLocks noChangeAspect="1"/>
            </p:cNvSpPr>
            <p:nvPr/>
          </p:nvSpPr>
          <p:spPr bwMode="auto">
            <a:xfrm>
              <a:off x="454" y="227"/>
              <a:ext cx="192" cy="192"/>
            </a:xfrm>
            <a:custGeom>
              <a:avLst/>
              <a:gdLst>
                <a:gd name="T0" fmla="*/ 0 w 8160"/>
                <a:gd name="T1" fmla="*/ 0 h 8160"/>
                <a:gd name="T2" fmla="*/ 0 w 8160"/>
                <a:gd name="T3" fmla="*/ 0 h 8160"/>
                <a:gd name="T4" fmla="*/ 0 w 8160"/>
                <a:gd name="T5" fmla="*/ 0 h 8160"/>
                <a:gd name="T6" fmla="*/ 0 w 8160"/>
                <a:gd name="T7" fmla="*/ 0 h 8160"/>
                <a:gd name="T8" fmla="*/ 0 w 8160"/>
                <a:gd name="T9" fmla="*/ 0 h 8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60" h="8160">
                  <a:moveTo>
                    <a:pt x="2878" y="8160"/>
                  </a:moveTo>
                  <a:lnTo>
                    <a:pt x="0" y="8160"/>
                  </a:lnTo>
                  <a:lnTo>
                    <a:pt x="8160" y="0"/>
                  </a:lnTo>
                  <a:lnTo>
                    <a:pt x="8160" y="2892"/>
                  </a:lnTo>
                  <a:lnTo>
                    <a:pt x="2878" y="81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/>
            </a:p>
          </p:txBody>
        </p:sp>
      </p:grpSp>
      <p:sp>
        <p:nvSpPr>
          <p:cNvPr id="8" name="bmkOffParent02">
            <a:extLst/>
          </p:cNvPr>
          <p:cNvSpPr txBox="1">
            <a:spLocks noChangeArrowheads="1"/>
          </p:cNvSpPr>
          <p:nvPr/>
        </p:nvSpPr>
        <p:spPr bwMode="auto">
          <a:xfrm>
            <a:off x="1046163" y="284163"/>
            <a:ext cx="4098925" cy="30162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1pPr>
            <a:lvl2pPr marL="742950" indent="-28575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2pPr>
            <a:lvl3pPr marL="11430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3pPr>
            <a:lvl4pPr marL="16002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4pPr>
            <a:lvl5pPr marL="2057400" indent="-228600" eaLnBrk="0" hangingPunct="0">
              <a:lnSpc>
                <a:spcPts val="3600"/>
              </a:lnSpc>
              <a:spcBef>
                <a:spcPct val="0"/>
              </a:spcBef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5pPr>
            <a:lvl6pPr marL="25146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6pPr>
            <a:lvl7pPr marL="29718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7pPr>
            <a:lvl8pPr marL="34290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8pPr>
            <a:lvl9pPr marL="3886200" indent="-22860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defRPr sz="3600">
                <a:solidFill>
                  <a:schemeClr val="tx1"/>
                </a:solidFill>
                <a:latin typeface="AU Passata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r>
              <a:rPr lang="en-US" sz="1100">
                <a:solidFill>
                  <a:srgbClr val="03428E"/>
                </a:solidFill>
                <a:cs typeface="+mn-cs"/>
              </a:rPr>
              <a:t>AARHUS UNIVERSITY</a:t>
            </a:r>
          </a:p>
          <a:p>
            <a:pPr eaLnBrk="1" hangingPunct="1">
              <a:lnSpc>
                <a:spcPts val="1300"/>
              </a:lnSpc>
              <a:defRPr/>
            </a:pPr>
            <a:r>
              <a:rPr lang="en-US" sz="800">
                <a:solidFill>
                  <a:srgbClr val="03428E"/>
                </a:solidFill>
                <a:cs typeface="+mn-cs"/>
              </a:rPr>
              <a:t>DEPARTMENT OF ENVIRONMENTAL SCIENCE</a:t>
            </a:r>
          </a:p>
        </p:txBody>
      </p:sp>
      <p:sp>
        <p:nvSpPr>
          <p:cNvPr id="9" name="bmkOffUnitName02">
            <a:extLst/>
          </p:cNvPr>
          <p:cNvSpPr txBox="1">
            <a:spLocks noChangeArrowheads="1"/>
          </p:cNvSpPr>
          <p:nvPr/>
        </p:nvSpPr>
        <p:spPr bwMode="auto">
          <a:xfrm>
            <a:off x="1047750" y="633413"/>
            <a:ext cx="4100513" cy="3603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eaLnBrk="1" hangingPunct="1">
              <a:lnSpc>
                <a:spcPts val="1080"/>
              </a:lnSpc>
              <a:buFont typeface="AU Passata" pitchFamily="34" charset="0"/>
              <a:buNone/>
              <a:defRPr/>
            </a:pPr>
            <a:endParaRPr lang="en-US" sz="900" cap="all">
              <a:solidFill>
                <a:srgbClr val="03428E"/>
              </a:solidFill>
              <a:cs typeface="+mn-cs"/>
            </a:endParaRPr>
          </a:p>
        </p:txBody>
      </p:sp>
      <p:sp>
        <p:nvSpPr>
          <p:cNvPr id="1029" name="bmkSekundærtLogo02">
            <a:extLst/>
          </p:cNvPr>
          <p:cNvSpPr>
            <a:spLocks noChangeArrowheads="1"/>
          </p:cNvSpPr>
          <p:nvPr/>
        </p:nvSpPr>
        <p:spPr bwMode="auto">
          <a:xfrm>
            <a:off x="293688" y="6305550"/>
            <a:ext cx="584200" cy="295275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1pPr>
            <a:lvl2pPr marL="742950" indent="-285750" eaLnBrk="0" hangingPunct="0"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2pPr>
            <a:lvl3pPr marL="1143000" indent="-228600" eaLnBrk="0" hangingPunct="0"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3pPr>
            <a:lvl4pPr marL="1600200" indent="-228600" eaLnBrk="0" hangingPunct="0"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4pPr>
            <a:lvl5pPr marL="2057400" indent="-228600" eaLnBrk="0" hangingPunct="0"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U Passata" panose="020B060402020202020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buFont typeface="AU Passata" panose="020B0604020202020204" charset="0"/>
              <a:buNone/>
              <a:defRPr/>
            </a:pPr>
            <a:endParaRPr lang="da-DK" altLang="en-US" baseline="0">
              <a:solidFill>
                <a:srgbClr val="000000"/>
              </a:solidFill>
            </a:endParaRPr>
          </a:p>
        </p:txBody>
      </p:sp>
      <p:sp>
        <p:nvSpPr>
          <p:cNvPr id="2054" name="bmkFldPresentationTitle0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846138"/>
            <a:ext cx="85645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smtClean="0"/>
              <a:t>Titel på slide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20825"/>
            <a:ext cx="8567738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smtClean="0"/>
              <a:t>Click to edit Master text styles </a:t>
            </a:r>
          </a:p>
          <a:p>
            <a:pPr lvl="2"/>
            <a:r>
              <a:rPr lang="da-DK" altLang="en-US" smtClean="0"/>
              <a:t>Second level</a:t>
            </a:r>
          </a:p>
          <a:p>
            <a:pPr lvl="3"/>
            <a:r>
              <a:rPr lang="da-DK" altLang="en-US" smtClean="0"/>
              <a:t>Third level </a:t>
            </a:r>
          </a:p>
        </p:txBody>
      </p:sp>
      <p:sp>
        <p:nvSpPr>
          <p:cNvPr id="17" name="Rectangle 6">
            <a:extLst/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15213" y="6499225"/>
            <a:ext cx="1439862" cy="1444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ts val="1200"/>
              </a:lnSpc>
              <a:defRPr sz="1100">
                <a:solidFill>
                  <a:srgbClr val="03428E"/>
                </a:solidFill>
              </a:defRPr>
            </a:lvl1pPr>
          </a:lstStyle>
          <a:p>
            <a:pPr>
              <a:defRPr/>
            </a:pPr>
            <a:fld id="{6209C859-E86D-4EA7-98C2-6C0CA65CFFE3}" type="slidenum">
              <a:rPr lang="da-DK" altLang="en-US"/>
              <a:pPr>
                <a:defRPr/>
              </a:pPr>
              <a:t>‹#›</a:t>
            </a:fld>
            <a:endParaRPr lang="da-D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 ftr="0" dt="0"/>
  <p:txStyles>
    <p:titleStyle>
      <a:lvl1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2pPr>
      <a:lvl3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3pPr>
      <a:lvl4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4pPr>
      <a:lvl5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5pPr>
      <a:lvl6pPr marL="457200" algn="l" rtl="0" fontAlgn="base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6pPr>
      <a:lvl7pPr marL="914400" algn="l" rtl="0" fontAlgn="base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7pPr>
      <a:lvl8pPr marL="1371600" algn="l" rtl="0" fontAlgn="base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8pPr>
      <a:lvl9pPr marL="1828800" algn="l" rtl="0" fontAlgn="base">
        <a:lnSpc>
          <a:spcPct val="83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AU Passata" pitchFamily="34" charset="0"/>
          <a:cs typeface="Arial" charset="0"/>
        </a:defRPr>
      </a:lvl9pPr>
    </p:titleStyle>
    <p:bodyStyle>
      <a:lvl1pPr marL="174625" indent="-174625" algn="l" rtl="0" eaLnBrk="0" fontAlgn="base" hangingPunct="0">
        <a:lnSpc>
          <a:spcPts val="3100"/>
        </a:lnSpc>
        <a:spcBef>
          <a:spcPts val="1200"/>
        </a:spcBef>
        <a:spcAft>
          <a:spcPct val="0"/>
        </a:spcAft>
        <a:buFont typeface="AU Passata" panose="020B0503030502030804" pitchFamily="34" charset="0"/>
        <a:buChar char="›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174625" indent="-174625" algn="l" rtl="0" eaLnBrk="0" fontAlgn="base" hangingPunct="0">
        <a:lnSpc>
          <a:spcPct val="94000"/>
        </a:lnSpc>
        <a:spcBef>
          <a:spcPts val="400"/>
        </a:spcBef>
        <a:spcAft>
          <a:spcPct val="0"/>
        </a:spcAft>
        <a:buFont typeface="AU Passata" panose="020B0503030502030804" pitchFamily="34" charset="0"/>
        <a:buChar char="–"/>
        <a:defRPr sz="2400">
          <a:solidFill>
            <a:schemeClr val="bg2"/>
          </a:solidFill>
          <a:latin typeface="+mn-lt"/>
          <a:cs typeface="+mn-cs"/>
        </a:defRPr>
      </a:lvl2pPr>
      <a:lvl3pPr marL="625475" indent="-271463" algn="l" rtl="0" eaLnBrk="0" fontAlgn="base" hangingPunct="0">
        <a:lnSpc>
          <a:spcPts val="2400"/>
        </a:lnSpc>
        <a:spcBef>
          <a:spcPts val="900"/>
        </a:spcBef>
        <a:spcAft>
          <a:spcPct val="0"/>
        </a:spcAft>
        <a:buFont typeface="AU Passata" panose="020B0503030502030804" pitchFamily="34" charset="0"/>
        <a:buChar char="−"/>
        <a:defRPr sz="2400">
          <a:solidFill>
            <a:schemeClr val="bg2"/>
          </a:solidFill>
          <a:latin typeface="+mn-lt"/>
          <a:cs typeface="+mn-cs"/>
        </a:defRPr>
      </a:lvl3pPr>
      <a:lvl4pPr marL="990600" indent="-185738" algn="l" rtl="0" eaLnBrk="0" fontAlgn="base" hangingPunct="0">
        <a:lnSpc>
          <a:spcPts val="2300"/>
        </a:lnSpc>
        <a:spcBef>
          <a:spcPts val="9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chemeClr val="bg2"/>
          </a:solidFill>
          <a:latin typeface="+mn-lt"/>
          <a:cs typeface="+mn-cs"/>
        </a:defRPr>
      </a:lvl4pPr>
      <a:lvl5pPr marL="1519238" indent="-174625" algn="l" rtl="0" eaLnBrk="0" fontAlgn="base" hangingPunct="0">
        <a:lnSpc>
          <a:spcPct val="99000"/>
        </a:lnSpc>
        <a:spcBef>
          <a:spcPct val="0"/>
        </a:spcBef>
        <a:spcAft>
          <a:spcPct val="0"/>
        </a:spcAft>
        <a:buFont typeface="AU Passata" panose="020B0503030502030804" pitchFamily="34" charset="0"/>
        <a:buChar char="›"/>
        <a:defRPr sz="1600">
          <a:solidFill>
            <a:schemeClr val="bg2"/>
          </a:solidFill>
          <a:latin typeface="+mn-lt"/>
          <a:cs typeface="+mn-cs"/>
        </a:defRPr>
      </a:lvl5pPr>
      <a:lvl6pPr marL="1976438" indent="-174625" algn="l" rtl="0" fontAlgn="base">
        <a:lnSpc>
          <a:spcPct val="99000"/>
        </a:lnSpc>
        <a:spcBef>
          <a:spcPct val="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  <a:cs typeface="+mn-cs"/>
        </a:defRPr>
      </a:lvl6pPr>
      <a:lvl7pPr marL="2433638" indent="-174625" algn="l" rtl="0" fontAlgn="base">
        <a:lnSpc>
          <a:spcPct val="99000"/>
        </a:lnSpc>
        <a:spcBef>
          <a:spcPct val="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  <a:cs typeface="+mn-cs"/>
        </a:defRPr>
      </a:lvl7pPr>
      <a:lvl8pPr marL="2890838" indent="-174625" algn="l" rtl="0" fontAlgn="base">
        <a:lnSpc>
          <a:spcPct val="99000"/>
        </a:lnSpc>
        <a:spcBef>
          <a:spcPct val="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  <a:cs typeface="+mn-cs"/>
        </a:defRPr>
      </a:lvl8pPr>
      <a:lvl9pPr marL="3348038" indent="-174625" algn="l" rtl="0" fontAlgn="base">
        <a:lnSpc>
          <a:spcPct val="99000"/>
        </a:lnSpc>
        <a:spcBef>
          <a:spcPct val="0"/>
        </a:spcBef>
        <a:spcAft>
          <a:spcPct val="0"/>
        </a:spcAft>
        <a:buFont typeface="AU Passata" pitchFamily="34" charset="0"/>
        <a:buChar char="›"/>
        <a:defRPr sz="16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.com/products/particle-sizers/scanning-mobility-particle-sizer-spectrometers/scanning-mobility-particle-sizer-spectrometer-3938.asp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si.com/products/particle-sizers/scanning-mobility-particle-sizer-spectrometers/scanning-mobility-particle-sizer-spectrometer-3938.asp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2.dmu.dk/atmosphericenvironment/byer/forside.htm" TargetMode="External"/><Relationship Id="rId3" Type="http://schemas.openxmlformats.org/officeDocument/2006/relationships/hyperlink" Target="http://www.au.dk/" TargetMode="External"/><Relationship Id="rId7" Type="http://schemas.openxmlformats.org/officeDocument/2006/relationships/hyperlink" Target="http://ec.europa.eu/environment/air/quality/standards.htm" TargetMode="External"/><Relationship Id="rId12" Type="http://schemas.openxmlformats.org/officeDocument/2006/relationships/hyperlink" Target="https://www.dropbox.com/sh/u1n0nuz7e7dquiu/AACTtI213g-SnPZRir_AYjr7a?dl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ur-lex.europa.eu/legal-content/EN/TXT/HTML/?uri=CELEX:32008L0050&amp;from=EN" TargetMode="External"/><Relationship Id="rId11" Type="http://schemas.openxmlformats.org/officeDocument/2006/relationships/hyperlink" Target="http://arealinformation.miljoeportal.dk/distribution/" TargetMode="External"/><Relationship Id="rId5" Type="http://schemas.openxmlformats.org/officeDocument/2006/relationships/hyperlink" Target="https://dce2.au.dk/pub/SR281.pdf" TargetMode="External"/><Relationship Id="rId10" Type="http://schemas.openxmlformats.org/officeDocument/2006/relationships/hyperlink" Target="http://www2.dmu.dk/asiaqmet/Default.aspx" TargetMode="External"/><Relationship Id="rId4" Type="http://schemas.openxmlformats.org/officeDocument/2006/relationships/hyperlink" Target="http://envs.au.dk/en/" TargetMode="External"/><Relationship Id="rId9" Type="http://schemas.openxmlformats.org/officeDocument/2006/relationships/hyperlink" Target="http://envs2.au.dk/luftdata/ap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2"/>
          <p:cNvSpPr>
            <a:spLocks noGrp="1" noChangeArrowheads="1"/>
          </p:cNvSpPr>
          <p:nvPr>
            <p:ph type="ctrTitle"/>
          </p:nvPr>
        </p:nvSpPr>
        <p:spPr>
          <a:xfrm>
            <a:off x="569913" y="476250"/>
            <a:ext cx="7848600" cy="2339975"/>
          </a:xfrm>
        </p:spPr>
        <p:txBody>
          <a:bodyPr/>
          <a:lstStyle/>
          <a:p>
            <a:pPr defTabSz="536575" eaLnBrk="1" hangingPunct="1"/>
            <a:r>
              <a:rPr lang="da-DK" altLang="da-DK" sz="3200"/>
              <a:t/>
            </a:r>
            <a:br>
              <a:rPr lang="da-DK" altLang="da-DK" sz="3200"/>
            </a:br>
            <a:r>
              <a:rPr lang="da-DK" altLang="da-DK" sz="2800" i="1"/>
              <a:t>Data system for monitoring air quality </a:t>
            </a:r>
            <a:br>
              <a:rPr lang="da-DK" altLang="da-DK" sz="2800" i="1"/>
            </a:br>
            <a:r>
              <a:rPr lang="da-DK" altLang="da-DK" sz="2800" i="1"/>
              <a:t/>
            </a:r>
            <a:br>
              <a:rPr lang="da-DK" altLang="da-DK" sz="2800" i="1"/>
            </a:br>
            <a:r>
              <a:rPr lang="da-DK" altLang="da-DK" sz="1200" b="0" i="1"/>
              <a:t>Aarhus University</a:t>
            </a:r>
            <a:br>
              <a:rPr lang="da-DK" altLang="da-DK" sz="1200" b="0" i="1"/>
            </a:br>
            <a:r>
              <a:rPr lang="da-DK" altLang="da-DK" sz="1200" b="0" i="1"/>
              <a:t>Environmental Science (ENVS)</a:t>
            </a:r>
            <a:br>
              <a:rPr lang="da-DK" altLang="da-DK" sz="1200" b="0" i="1"/>
            </a:br>
            <a:r>
              <a:rPr lang="da-DK" altLang="da-DK" sz="1200" b="0" i="1"/>
              <a:t>Keld S Mortensen</a:t>
            </a:r>
            <a:br>
              <a:rPr lang="da-DK" altLang="da-DK" sz="1200" b="0" i="1"/>
            </a:br>
            <a:r>
              <a:rPr lang="da-DK" altLang="da-DK" sz="1200" b="0" i="1"/>
              <a:t/>
            </a:r>
            <a:br>
              <a:rPr lang="da-DK" altLang="da-DK" sz="1200" b="0" i="1"/>
            </a:br>
            <a:r>
              <a:rPr lang="da-DK" altLang="da-DK" sz="1200" b="0"/>
              <a:t/>
            </a:r>
            <a:br>
              <a:rPr lang="da-DK" altLang="da-DK" sz="1200" b="0"/>
            </a:br>
            <a:endParaRPr lang="da-DK" altLang="da-DK" sz="1200" b="0"/>
          </a:p>
        </p:txBody>
      </p:sp>
      <p:sp>
        <p:nvSpPr>
          <p:cNvPr id="37891" name="Rectangle 1"/>
          <p:cNvSpPr>
            <a:spLocks noChangeArrowheads="1"/>
          </p:cNvSpPr>
          <p:nvPr/>
        </p:nvSpPr>
        <p:spPr bwMode="auto">
          <a:xfrm>
            <a:off x="750888" y="2865438"/>
            <a:ext cx="63547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AU Passata" panose="020B0503030502030804" pitchFamily="34" charset="0"/>
              <a:buNone/>
            </a:pPr>
            <a:r>
              <a:rPr lang="da-DK" altLang="da-DK" sz="2000">
                <a:solidFill>
                  <a:schemeClr val="bg1"/>
                </a:solidFill>
              </a:rPr>
              <a:t>Agenda</a:t>
            </a:r>
          </a:p>
          <a:p>
            <a:pPr eaLnBrk="1" hangingPunct="1">
              <a:lnSpc>
                <a:spcPct val="80000"/>
              </a:lnSpc>
              <a:buFont typeface="AU Passata" panose="020B0503030502030804" pitchFamily="34" charset="0"/>
              <a:buNone/>
            </a:pPr>
            <a:endParaRPr lang="da-DK" altLang="da-DK" sz="200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About the air quality section at ENVS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Airpollution and health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Stations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Measured compounds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Dataflow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Stations and instruments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da-DK" altLang="da-DK" sz="2000">
                <a:solidFill>
                  <a:schemeClr val="bg1"/>
                </a:solidFill>
              </a:rPr>
              <a:t> Bertha ”Big Data”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 noChangeArrowheads="1"/>
          </p:cNvSpPr>
          <p:nvPr>
            <p:ph type="title"/>
          </p:nvPr>
        </p:nvSpPr>
        <p:spPr>
          <a:xfrm>
            <a:off x="352425" y="222250"/>
            <a:ext cx="8440738" cy="766763"/>
          </a:xfrm>
        </p:spPr>
        <p:txBody>
          <a:bodyPr/>
          <a:lstStyle/>
          <a:p>
            <a:pPr algn="ctr" eaLnBrk="1" hangingPunct="1"/>
            <a:r>
              <a:rPr lang="da-DK" altLang="da-DK" sz="2800" smtClean="0"/>
              <a:t>Stations and instruments</a:t>
            </a:r>
            <a:endParaRPr lang="da-DK" altLang="da-DK" smtClean="0"/>
          </a:p>
        </p:txBody>
      </p:sp>
      <p:pic>
        <p:nvPicPr>
          <p:cNvPr id="51203" name="Picture 5" descr="HCA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381635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6" descr="HcabInside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96975"/>
            <a:ext cx="43910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225425"/>
            <a:ext cx="8229600" cy="422275"/>
          </a:xfrm>
        </p:spPr>
        <p:txBody>
          <a:bodyPr/>
          <a:lstStyle/>
          <a:p>
            <a:pPr algn="ctr" eaLnBrk="1" hangingPunct="1"/>
            <a:r>
              <a:rPr lang="da-DK" altLang="da-DK" sz="2400" smtClean="0"/>
              <a:t>Stations and instruments</a:t>
            </a:r>
          </a:p>
        </p:txBody>
      </p:sp>
      <p:pic>
        <p:nvPicPr>
          <p:cNvPr id="53251" name="Picture 4" descr="Anholt_Out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222375"/>
            <a:ext cx="4249738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8" descr="Anholt_Ins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01713"/>
            <a:ext cx="38354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80963"/>
            <a:ext cx="8247063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/>
          </p:cNvPr>
          <p:cNvSpPr txBox="1"/>
          <p:nvPr/>
        </p:nvSpPr>
        <p:spPr>
          <a:xfrm>
            <a:off x="344488" y="5327650"/>
            <a:ext cx="4356100" cy="2333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1600" dirty="0">
                <a:latin typeface="+mn-lt"/>
                <a:cs typeface="+mn-cs"/>
              </a:rPr>
              <a:t>Risø air </a:t>
            </a:r>
            <a:r>
              <a:rPr lang="da-DK" sz="1600" dirty="0" err="1">
                <a:latin typeface="+mn-lt"/>
                <a:cs typeface="+mn-cs"/>
              </a:rPr>
              <a:t>measurement</a:t>
            </a:r>
            <a:r>
              <a:rPr lang="da-DK" sz="1600" dirty="0">
                <a:latin typeface="+mn-lt"/>
                <a:cs typeface="+mn-cs"/>
              </a:rPr>
              <a:t> station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52413"/>
            <a:ext cx="39243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1"/>
          <p:cNvSpPr>
            <a:spLocks noChangeArrowheads="1"/>
          </p:cNvSpPr>
          <p:nvPr/>
        </p:nvSpPr>
        <p:spPr bwMode="auto">
          <a:xfrm>
            <a:off x="0" y="3571875"/>
            <a:ext cx="2051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Particle Low Volume Sampler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25425"/>
            <a:ext cx="459105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Chart 3">
            <a:extLst/>
          </p:cNvPr>
          <p:cNvGraphicFramePr>
            <a:graphicFrameLocks/>
          </p:cNvGraphicFramePr>
          <p:nvPr/>
        </p:nvGraphicFramePr>
        <p:xfrm>
          <a:off x="17270" y="3176972"/>
          <a:ext cx="5208340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5226050" y="3176588"/>
            <a:ext cx="2519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Teom particle sampler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44475"/>
            <a:ext cx="3995737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142875" y="3571875"/>
            <a:ext cx="2052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>
                <a:hlinkClick r:id="rId3"/>
              </a:rPr>
              <a:t>Scanning Mobility Particle Sizer </a:t>
            </a:r>
            <a:endParaRPr lang="da-DK" altLang="da-DK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57225"/>
            <a:ext cx="8148638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1"/>
          <p:cNvSpPr>
            <a:spLocks noChangeArrowheads="1"/>
          </p:cNvSpPr>
          <p:nvPr/>
        </p:nvSpPr>
        <p:spPr bwMode="auto">
          <a:xfrm>
            <a:off x="1239838" y="5192713"/>
            <a:ext cx="3008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 b="1">
                <a:hlinkClick r:id="rId3"/>
              </a:rPr>
              <a:t>NOx gas monitor </a:t>
            </a:r>
            <a:endParaRPr lang="da-DK" altLang="da-DK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88913"/>
            <a:ext cx="3624263" cy="503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5795963" y="4852988"/>
            <a:ext cx="284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Sonic Anenometer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Rullemar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549275"/>
            <a:ext cx="666115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1"/>
          <p:cNvSpPr>
            <a:spLocks noChangeArrowheads="1"/>
          </p:cNvSpPr>
          <p:nvPr/>
        </p:nvSpPr>
        <p:spPr bwMode="auto">
          <a:xfrm>
            <a:off x="2016125" y="5287963"/>
            <a:ext cx="2484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”Rulle Marie” in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352425" y="222250"/>
            <a:ext cx="8440738" cy="766763"/>
          </a:xfrm>
        </p:spPr>
        <p:txBody>
          <a:bodyPr/>
          <a:lstStyle/>
          <a:p>
            <a:r>
              <a:rPr lang="da-DK" altLang="da-DK" smtClean="0"/>
              <a:t>Bertha ”Big Data”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9100" y="1196975"/>
            <a:ext cx="8448675" cy="4211638"/>
          </a:xfrm>
        </p:spPr>
        <p:txBody>
          <a:bodyPr/>
          <a:lstStyle/>
          <a:p>
            <a:pPr>
              <a:defRPr/>
            </a:pPr>
            <a:endParaRPr lang="da-DK" dirty="0" smtClean="0"/>
          </a:p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da-DK" dirty="0" smtClean="0"/>
              <a:t>60 mio. </a:t>
            </a:r>
            <a:r>
              <a:rPr lang="da-DK" dirty="0" err="1" smtClean="0"/>
              <a:t>DKr</a:t>
            </a:r>
            <a:r>
              <a:rPr lang="da-DK" dirty="0" smtClean="0"/>
              <a:t> </a:t>
            </a:r>
            <a:r>
              <a:rPr lang="da-DK" dirty="0" err="1" smtClean="0"/>
              <a:t>project</a:t>
            </a:r>
            <a:r>
              <a:rPr lang="da-DK" dirty="0" smtClean="0"/>
              <a:t> (Novo Nordisk Foundation)</a:t>
            </a:r>
          </a:p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da-DK" dirty="0" err="1" smtClean="0"/>
              <a:t>Enviromental</a:t>
            </a:r>
            <a:r>
              <a:rPr lang="da-DK" dirty="0" smtClean="0"/>
              <a:t> social science.</a:t>
            </a:r>
          </a:p>
          <a:p>
            <a:pPr marL="0" indent="0">
              <a:buFont typeface="Wingdings 3" panose="05040102010807070707" pitchFamily="18" charset="2"/>
              <a:buNone/>
              <a:defRPr/>
            </a:pPr>
            <a:r>
              <a:rPr lang="en-US" dirty="0"/>
              <a:t>The </a:t>
            </a:r>
            <a:r>
              <a:rPr lang="en-US" dirty="0" err="1"/>
              <a:t>centre</a:t>
            </a:r>
            <a:r>
              <a:rPr lang="en-US" dirty="0"/>
              <a:t> will combine disciplines and, taking its outset in large amounts of environmental and health data, it will compare information on health, the environment, lifestyle and </a:t>
            </a:r>
            <a:r>
              <a:rPr lang="en-US" dirty="0" err="1"/>
              <a:t>behaviour</a:t>
            </a:r>
            <a:r>
              <a:rPr lang="en-US" dirty="0"/>
              <a:t> on social </a:t>
            </a:r>
            <a:r>
              <a:rPr lang="en-US" dirty="0" smtClean="0"/>
              <a:t>media</a:t>
            </a:r>
          </a:p>
          <a:p>
            <a:pPr marL="0" indent="0">
              <a:buFont typeface="Wingdings 3" panose="05040102010807070707" pitchFamily="18" charset="2"/>
              <a:buNone/>
              <a:defRPr/>
            </a:pPr>
            <a:endParaRPr lang="da-DK" sz="1200" dirty="0" smtClean="0"/>
          </a:p>
          <a:p>
            <a:pPr>
              <a:defRPr/>
            </a:pPr>
            <a:r>
              <a:rPr lang="da-DK" dirty="0" smtClean="0"/>
              <a:t>Measurements of air </a:t>
            </a:r>
            <a:r>
              <a:rPr lang="da-DK" dirty="0" err="1" smtClean="0"/>
              <a:t>quality</a:t>
            </a:r>
            <a:r>
              <a:rPr lang="da-DK" dirty="0" smtClean="0"/>
              <a:t>/position </a:t>
            </a:r>
            <a:r>
              <a:rPr lang="da-DK" dirty="0" err="1" smtClean="0"/>
              <a:t>using</a:t>
            </a:r>
            <a:r>
              <a:rPr lang="da-DK" dirty="0" smtClean="0"/>
              <a:t> </a:t>
            </a:r>
            <a:r>
              <a:rPr lang="da-DK" dirty="0" err="1" smtClean="0"/>
              <a:t>low</a:t>
            </a:r>
            <a:r>
              <a:rPr lang="da-DK" dirty="0" smtClean="0"/>
              <a:t> </a:t>
            </a:r>
            <a:r>
              <a:rPr lang="da-DK" dirty="0" err="1" smtClean="0"/>
              <a:t>cost</a:t>
            </a:r>
            <a:r>
              <a:rPr lang="da-DK" dirty="0" smtClean="0"/>
              <a:t> sensors (200 </a:t>
            </a:r>
            <a:r>
              <a:rPr lang="da-DK" dirty="0" err="1" smtClean="0"/>
              <a:t>personal</a:t>
            </a:r>
            <a:r>
              <a:rPr lang="da-DK" dirty="0" smtClean="0"/>
              <a:t> sensors)</a:t>
            </a:r>
          </a:p>
          <a:p>
            <a:pPr>
              <a:defRPr/>
            </a:pPr>
            <a:r>
              <a:rPr lang="da-DK" dirty="0" err="1" smtClean="0"/>
              <a:t>Collecting</a:t>
            </a:r>
            <a:r>
              <a:rPr lang="da-DK" dirty="0" smtClean="0"/>
              <a:t> data from </a:t>
            </a:r>
            <a:r>
              <a:rPr lang="da-DK" dirty="0" err="1" smtClean="0"/>
              <a:t>health</a:t>
            </a:r>
            <a:r>
              <a:rPr lang="da-DK" dirty="0" smtClean="0"/>
              <a:t>, CPR, </a:t>
            </a:r>
            <a:r>
              <a:rPr lang="da-DK" dirty="0" err="1" smtClean="0"/>
              <a:t>blood</a:t>
            </a:r>
            <a:r>
              <a:rPr lang="da-DK" dirty="0" smtClean="0"/>
              <a:t> donor registers (</a:t>
            </a:r>
            <a:r>
              <a:rPr lang="da-DK" dirty="0" err="1" smtClean="0"/>
              <a:t>among</a:t>
            </a:r>
            <a:r>
              <a:rPr lang="da-DK" dirty="0" smtClean="0"/>
              <a:t> </a:t>
            </a:r>
            <a:r>
              <a:rPr lang="da-DK" dirty="0" err="1" smtClean="0"/>
              <a:t>others</a:t>
            </a:r>
            <a:r>
              <a:rPr lang="da-DK" dirty="0" smtClean="0"/>
              <a:t>)</a:t>
            </a:r>
          </a:p>
          <a:p>
            <a:pPr>
              <a:defRPr/>
            </a:pPr>
            <a:r>
              <a:rPr lang="da-DK" dirty="0" err="1" smtClean="0"/>
              <a:t>Collect</a:t>
            </a:r>
            <a:r>
              <a:rPr lang="da-DK" dirty="0" smtClean="0"/>
              <a:t> </a:t>
            </a:r>
            <a:r>
              <a:rPr lang="da-DK" dirty="0" err="1" smtClean="0"/>
              <a:t>personal</a:t>
            </a:r>
            <a:r>
              <a:rPr lang="da-DK" dirty="0" smtClean="0"/>
              <a:t> data ( </a:t>
            </a:r>
            <a:r>
              <a:rPr lang="en-US" dirty="0"/>
              <a:t>lifestyle and </a:t>
            </a:r>
            <a:r>
              <a:rPr lang="en-US" dirty="0" err="1"/>
              <a:t>behaviour</a:t>
            </a:r>
            <a:r>
              <a:rPr lang="en-US" dirty="0"/>
              <a:t> on social </a:t>
            </a:r>
            <a:r>
              <a:rPr lang="en-US" dirty="0" smtClean="0"/>
              <a:t>media)</a:t>
            </a:r>
            <a:endParaRPr lang="da-DK" dirty="0"/>
          </a:p>
          <a:p>
            <a:pPr>
              <a:defRPr/>
            </a:pPr>
            <a:endParaRPr lang="da-DK" dirty="0" smtClean="0"/>
          </a:p>
          <a:p>
            <a:pPr>
              <a:defRPr/>
            </a:pPr>
            <a:endParaRPr lang="da-DK" dirty="0" smtClean="0"/>
          </a:p>
          <a:p>
            <a:pPr>
              <a:defRPr/>
            </a:pP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360363" y="1125538"/>
            <a:ext cx="8591550" cy="4391025"/>
          </a:xfrm>
        </p:spPr>
        <p:txBody>
          <a:bodyPr/>
          <a:lstStyle/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da-DK" dirty="0" err="1"/>
              <a:t>Placed</a:t>
            </a:r>
            <a:r>
              <a:rPr lang="da-DK" dirty="0"/>
              <a:t> 7 km </a:t>
            </a:r>
            <a:r>
              <a:rPr lang="da-DK" dirty="0" err="1"/>
              <a:t>north</a:t>
            </a:r>
            <a:r>
              <a:rPr lang="da-DK" dirty="0"/>
              <a:t> of Roskilde, </a:t>
            </a:r>
            <a:r>
              <a:rPr lang="da-DK" dirty="0" err="1"/>
              <a:t>east</a:t>
            </a:r>
            <a:r>
              <a:rPr lang="da-DK" dirty="0"/>
              <a:t> side of Roskilde Fjord (Risø campus)</a:t>
            </a: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da-DK" altLang="da-DK" b="1" dirty="0"/>
              <a:t>Main task: To do science </a:t>
            </a:r>
            <a:r>
              <a:rPr lang="da-DK" altLang="da-DK" b="1" dirty="0" err="1"/>
              <a:t>based</a:t>
            </a:r>
            <a:r>
              <a:rPr lang="da-DK" altLang="da-DK" b="1" dirty="0"/>
              <a:t> </a:t>
            </a:r>
            <a:r>
              <a:rPr lang="da-DK" altLang="da-DK" b="1" dirty="0" err="1"/>
              <a:t>authority</a:t>
            </a:r>
            <a:r>
              <a:rPr lang="da-DK" altLang="da-DK" b="1" dirty="0"/>
              <a:t> service </a:t>
            </a: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da-DK" altLang="da-DK" dirty="0"/>
              <a:t>European UNION -&gt;   </a:t>
            </a:r>
            <a:r>
              <a:rPr lang="da-DK" altLang="da-DK" dirty="0" err="1"/>
              <a:t>Ministry</a:t>
            </a:r>
            <a:r>
              <a:rPr lang="da-DK" altLang="da-DK" dirty="0"/>
              <a:t> of Environment and Food -&gt; Aarhus University</a:t>
            </a:r>
          </a:p>
          <a:p>
            <a:pPr eaLnBrk="1" hangingPunct="1">
              <a:defRPr/>
            </a:pPr>
            <a:r>
              <a:rPr lang="da-DK" b="1" dirty="0"/>
              <a:t>Measurement of air </a:t>
            </a:r>
            <a:r>
              <a:rPr lang="da-DK" b="1" dirty="0" err="1"/>
              <a:t>quality</a:t>
            </a:r>
            <a:endParaRPr lang="da-DK" b="1" dirty="0"/>
          </a:p>
          <a:p>
            <a:pPr eaLnBrk="1" hangingPunct="1">
              <a:defRPr/>
            </a:pPr>
            <a:r>
              <a:rPr lang="da-DK" dirty="0" err="1"/>
              <a:t>Calculates</a:t>
            </a:r>
            <a:r>
              <a:rPr lang="da-DK" dirty="0"/>
              <a:t> emissions</a:t>
            </a:r>
          </a:p>
          <a:p>
            <a:pPr eaLnBrk="1" hangingPunct="1">
              <a:defRPr/>
            </a:pPr>
            <a:r>
              <a:rPr lang="da-DK" dirty="0" err="1"/>
              <a:t>Develop</a:t>
            </a:r>
            <a:r>
              <a:rPr lang="da-DK" dirty="0"/>
              <a:t> air models</a:t>
            </a:r>
          </a:p>
          <a:p>
            <a:pPr eaLnBrk="1" hangingPunct="1"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r>
              <a:rPr lang="da-DK" dirty="0" err="1"/>
              <a:t>Examples</a:t>
            </a:r>
            <a:r>
              <a:rPr lang="da-DK" dirty="0"/>
              <a:t> of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projects</a:t>
            </a:r>
            <a:r>
              <a:rPr lang="da-DK" dirty="0"/>
              <a:t> (</a:t>
            </a:r>
            <a:r>
              <a:rPr lang="da-DK" dirty="0" err="1"/>
              <a:t>based</a:t>
            </a:r>
            <a:r>
              <a:rPr lang="da-DK" dirty="0"/>
              <a:t> on private </a:t>
            </a:r>
            <a:r>
              <a:rPr lang="da-DK" dirty="0" err="1"/>
              <a:t>founding</a:t>
            </a:r>
            <a:r>
              <a:rPr lang="da-DK" dirty="0"/>
              <a:t>)</a:t>
            </a:r>
          </a:p>
          <a:p>
            <a:pPr eaLnBrk="1" hangingPunct="1">
              <a:buFont typeface="AU Passata" pitchFamily="34" charset="0"/>
              <a:buNone/>
              <a:defRPr/>
            </a:pPr>
            <a:r>
              <a:rPr lang="da-DK" altLang="da-DK" dirty="0"/>
              <a:t>     Villum Research Station (Villum  </a:t>
            </a:r>
            <a:r>
              <a:rPr lang="da-DK" altLang="da-DK" dirty="0" err="1"/>
              <a:t>foundation</a:t>
            </a:r>
            <a:r>
              <a:rPr lang="da-DK" altLang="da-DK" dirty="0"/>
              <a:t> 70 mio. </a:t>
            </a:r>
            <a:r>
              <a:rPr lang="da-DK" altLang="da-DK" dirty="0" err="1"/>
              <a:t>kr</a:t>
            </a:r>
            <a:r>
              <a:rPr lang="da-DK" altLang="da-DK" dirty="0"/>
              <a:t>),  Big Data center (Novo Nordic </a:t>
            </a:r>
            <a:r>
              <a:rPr lang="da-DK" altLang="da-DK" dirty="0" err="1"/>
              <a:t>foundation</a:t>
            </a:r>
            <a:r>
              <a:rPr lang="da-DK" altLang="da-DK" dirty="0"/>
              <a:t> 60 mio. </a:t>
            </a:r>
            <a:r>
              <a:rPr lang="da-DK" altLang="da-DK" dirty="0" err="1"/>
              <a:t>kr</a:t>
            </a:r>
            <a:r>
              <a:rPr lang="da-DK" altLang="da-DK" dirty="0"/>
              <a:t>)</a:t>
            </a:r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eaLnBrk="1" hangingPunct="1">
              <a:defRPr/>
            </a:pPr>
            <a:endParaRPr lang="da-DK" dirty="0"/>
          </a:p>
        </p:txBody>
      </p:sp>
      <p:sp>
        <p:nvSpPr>
          <p:cNvPr id="39939" name="Titel 3"/>
          <p:cNvSpPr>
            <a:spLocks noGrp="1" noChangeArrowheads="1"/>
          </p:cNvSpPr>
          <p:nvPr>
            <p:ph type="title"/>
          </p:nvPr>
        </p:nvSpPr>
        <p:spPr>
          <a:xfrm>
            <a:off x="360363" y="222250"/>
            <a:ext cx="8440737" cy="766763"/>
          </a:xfrm>
        </p:spPr>
        <p:txBody>
          <a:bodyPr/>
          <a:lstStyle/>
          <a:p>
            <a:pPr eaLnBrk="1" hangingPunct="1"/>
            <a:r>
              <a:rPr lang="en-US" altLang="da-DK" smtClean="0"/>
              <a:t>About the air quality section at ENVS</a:t>
            </a:r>
            <a:endParaRPr lang="da-DK" altLang="da-DK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Bertha Project (</a:t>
            </a:r>
            <a:r>
              <a:rPr lang="da-DK" dirty="0" err="1" smtClean="0"/>
              <a:t>big</a:t>
            </a:r>
            <a:r>
              <a:rPr lang="da-DK" dirty="0" smtClean="0"/>
              <a:t> data)</a:t>
            </a:r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113984"/>
            <a:ext cx="3096344" cy="3230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4" y="2274609"/>
            <a:ext cx="1673692" cy="1478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964" y="1113984"/>
            <a:ext cx="1188132" cy="1202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583" y="2248278"/>
            <a:ext cx="870086" cy="51625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627784" y="4102367"/>
            <a:ext cx="5335698" cy="1440160"/>
          </a:xfrm>
        </p:spPr>
        <p:txBody>
          <a:bodyPr/>
          <a:lstStyle/>
          <a:p>
            <a:r>
              <a:rPr lang="da-DK" dirty="0" smtClean="0"/>
              <a:t>Data </a:t>
            </a:r>
            <a:r>
              <a:rPr lang="da-DK" dirty="0" err="1" smtClean="0"/>
              <a:t>collected</a:t>
            </a:r>
            <a:r>
              <a:rPr lang="da-DK" dirty="0" smtClean="0"/>
              <a:t> for Big Data System:</a:t>
            </a:r>
          </a:p>
          <a:p>
            <a:r>
              <a:rPr lang="da-DK" dirty="0" smtClean="0"/>
              <a:t>Air </a:t>
            </a:r>
            <a:r>
              <a:rPr lang="da-DK" dirty="0" err="1" smtClean="0"/>
              <a:t>measurements</a:t>
            </a:r>
            <a:r>
              <a:rPr lang="da-DK" dirty="0" smtClean="0"/>
              <a:t> (</a:t>
            </a:r>
            <a:r>
              <a:rPr lang="da-DK" dirty="0" err="1" smtClean="0"/>
              <a:t>Particles</a:t>
            </a:r>
            <a:r>
              <a:rPr lang="da-DK" dirty="0" smtClean="0"/>
              <a:t>, Gasses, positions)</a:t>
            </a:r>
          </a:p>
          <a:p>
            <a:r>
              <a:rPr lang="da-DK" dirty="0" smtClean="0"/>
              <a:t>Data from registers (</a:t>
            </a:r>
            <a:r>
              <a:rPr lang="da-DK" dirty="0" err="1" smtClean="0"/>
              <a:t>health</a:t>
            </a:r>
            <a:r>
              <a:rPr lang="da-DK" dirty="0"/>
              <a:t> </a:t>
            </a:r>
            <a:r>
              <a:rPr lang="da-DK" dirty="0" smtClean="0"/>
              <a:t>etc.) and social </a:t>
            </a:r>
            <a:r>
              <a:rPr lang="da-DK" dirty="0" err="1" smtClean="0"/>
              <a:t>activities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12" name="Down Arrow 11"/>
          <p:cNvSpPr/>
          <p:nvPr/>
        </p:nvSpPr>
        <p:spPr bwMode="auto">
          <a:xfrm rot="4027245">
            <a:off x="5939189" y="1224084"/>
            <a:ext cx="392477" cy="1014461"/>
          </a:xfrm>
          <a:prstGeom prst="downArrow">
            <a:avLst/>
          </a:prstGeom>
          <a:noFill/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5219422">
            <a:off x="4959116" y="2864563"/>
            <a:ext cx="375742" cy="1131842"/>
          </a:xfrm>
          <a:prstGeom prst="downArrow">
            <a:avLst/>
          </a:prstGeom>
          <a:noFill/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2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8313" y="1189481"/>
            <a:ext cx="1772891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smtClean="0">
                <a:latin typeface="+mn-lt"/>
              </a:rPr>
              <a:t>Low </a:t>
            </a:r>
            <a:r>
              <a:rPr lang="da-DK" sz="1600" dirty="0" err="1" smtClean="0">
                <a:latin typeface="+mn-lt"/>
              </a:rPr>
              <a:t>Cost</a:t>
            </a:r>
            <a:r>
              <a:rPr lang="da-DK" sz="1600" dirty="0" smtClean="0">
                <a:latin typeface="+mn-lt"/>
              </a:rPr>
              <a:t> Sensors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03109" y="3544009"/>
            <a:ext cx="1772891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 smtClean="0">
                <a:latin typeface="+mn-lt"/>
              </a:rPr>
              <a:t>Arduino</a:t>
            </a:r>
            <a:r>
              <a:rPr lang="da-DK" sz="1600" dirty="0" smtClean="0">
                <a:latin typeface="+mn-lt"/>
              </a:rPr>
              <a:t> </a:t>
            </a:r>
            <a:r>
              <a:rPr lang="da-DK" sz="1600" dirty="0" err="1" smtClean="0">
                <a:latin typeface="+mn-lt"/>
              </a:rPr>
              <a:t>boards</a:t>
            </a:r>
            <a:endParaRPr lang="da-DK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67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 noChangeArrowheads="1"/>
          </p:cNvSpPr>
          <p:nvPr>
            <p:ph type="title"/>
          </p:nvPr>
        </p:nvSpPr>
        <p:spPr>
          <a:xfrm>
            <a:off x="352425" y="222250"/>
            <a:ext cx="8440738" cy="766763"/>
          </a:xfrm>
        </p:spPr>
        <p:txBody>
          <a:bodyPr/>
          <a:lstStyle/>
          <a:p>
            <a:pPr eaLnBrk="1" hangingPunct="1"/>
            <a:r>
              <a:rPr lang="da-DK" altLang="da-DK" smtClean="0"/>
              <a:t>Some usefull links</a:t>
            </a:r>
          </a:p>
        </p:txBody>
      </p:sp>
      <p:sp>
        <p:nvSpPr>
          <p:cNvPr id="61443" name="Text Placeholder 2"/>
          <p:cNvSpPr>
            <a:spLocks noGrp="1" noChangeArrowheads="1"/>
          </p:cNvSpPr>
          <p:nvPr>
            <p:ph type="body" sz="quarter" idx="13"/>
          </p:nvPr>
        </p:nvSpPr>
        <p:spPr>
          <a:xfrm>
            <a:off x="369888" y="1341438"/>
            <a:ext cx="8448675" cy="39306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3"/>
              </a:rPr>
              <a:t>Aarhus Universitet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err="1" smtClean="0">
                <a:hlinkClick r:id="rId4"/>
              </a:rPr>
              <a:t>Institute</a:t>
            </a:r>
            <a:r>
              <a:rPr lang="da-DK" altLang="da-DK" dirty="0" smtClean="0">
                <a:hlinkClick r:id="rId4"/>
              </a:rPr>
              <a:t> for </a:t>
            </a:r>
            <a:r>
              <a:rPr lang="da-DK" altLang="da-DK" dirty="0" err="1" smtClean="0">
                <a:hlinkClick r:id="rId4"/>
              </a:rPr>
              <a:t>Environmental</a:t>
            </a:r>
            <a:r>
              <a:rPr lang="da-DK" altLang="da-DK" dirty="0" smtClean="0">
                <a:hlinkClick r:id="rId4"/>
              </a:rPr>
              <a:t> Science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5"/>
              </a:rPr>
              <a:t>Air </a:t>
            </a:r>
            <a:r>
              <a:rPr lang="da-DK" altLang="da-DK" dirty="0" err="1" smtClean="0">
                <a:hlinkClick r:id="rId5"/>
              </a:rPr>
              <a:t>Quality</a:t>
            </a:r>
            <a:r>
              <a:rPr lang="da-DK" altLang="da-DK" dirty="0" smtClean="0">
                <a:hlinkClick r:id="rId5"/>
              </a:rPr>
              <a:t> Report 2017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6"/>
              </a:rPr>
              <a:t>Air </a:t>
            </a:r>
            <a:r>
              <a:rPr lang="da-DK" altLang="da-DK" dirty="0" err="1" smtClean="0">
                <a:hlinkClick r:id="rId6"/>
              </a:rPr>
              <a:t>Quality</a:t>
            </a:r>
            <a:r>
              <a:rPr lang="da-DK" altLang="da-DK" dirty="0" smtClean="0">
                <a:hlinkClick r:id="rId6"/>
              </a:rPr>
              <a:t> Directive (EU)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7"/>
              </a:rPr>
              <a:t>Air </a:t>
            </a:r>
            <a:r>
              <a:rPr lang="da-DK" altLang="da-DK" dirty="0" err="1" smtClean="0">
                <a:hlinkClick r:id="rId7"/>
              </a:rPr>
              <a:t>Quality</a:t>
            </a:r>
            <a:r>
              <a:rPr lang="da-DK" altLang="da-DK" dirty="0" smtClean="0">
                <a:hlinkClick r:id="rId7"/>
              </a:rPr>
              <a:t> Limits (EU)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err="1" smtClean="0">
                <a:hlinkClick r:id="rId8"/>
              </a:rPr>
              <a:t>Near</a:t>
            </a:r>
            <a:r>
              <a:rPr lang="da-DK" altLang="da-DK" dirty="0" smtClean="0">
                <a:hlinkClick r:id="rId8"/>
              </a:rPr>
              <a:t> online data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9"/>
              </a:rPr>
              <a:t>Web API</a:t>
            </a:r>
            <a:r>
              <a:rPr lang="da-DK" altLang="da-DK" dirty="0" smtClean="0"/>
              <a:t> (</a:t>
            </a:r>
            <a:r>
              <a:rPr lang="da-DK" altLang="da-DK" dirty="0" err="1" smtClean="0"/>
              <a:t>gases,particles,meteorologi</a:t>
            </a:r>
            <a:r>
              <a:rPr lang="da-DK" altLang="da-DK" dirty="0" smtClean="0"/>
              <a:t>)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10"/>
              </a:rPr>
              <a:t>Station Nord </a:t>
            </a:r>
            <a:r>
              <a:rPr lang="da-DK" altLang="da-DK" dirty="0" err="1" smtClean="0">
                <a:hlinkClick r:id="rId10"/>
              </a:rPr>
              <a:t>meteorology</a:t>
            </a:r>
            <a:r>
              <a:rPr lang="da-DK" altLang="da-DK" dirty="0" smtClean="0">
                <a:hlinkClick r:id="rId10"/>
              </a:rPr>
              <a:t> online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11"/>
              </a:rPr>
              <a:t>Danmarks Miljøportal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da-DK" altLang="da-DK" dirty="0" smtClean="0">
                <a:hlinkClick r:id="rId12"/>
              </a:rPr>
              <a:t>Data og </a:t>
            </a:r>
            <a:r>
              <a:rPr lang="da-DK" altLang="da-DK" dirty="0" err="1" smtClean="0">
                <a:hlinkClick r:id="rId12"/>
              </a:rPr>
              <a:t>doc</a:t>
            </a:r>
            <a:r>
              <a:rPr lang="da-DK" altLang="da-DK" dirty="0" smtClean="0">
                <a:hlinkClick r:id="rId12"/>
              </a:rPr>
              <a:t> i </a:t>
            </a:r>
            <a:r>
              <a:rPr lang="da-DK" altLang="da-DK" dirty="0" err="1" smtClean="0">
                <a:hlinkClick r:id="rId12"/>
              </a:rPr>
              <a:t>dropbox</a:t>
            </a: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endParaRPr lang="da-DK" altLang="da-DK" dirty="0" smtClean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da-DK" altLang="da-DK" dirty="0" smtClean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endParaRPr lang="da-DK" altLang="da-DK" dirty="0" smtClean="0"/>
          </a:p>
          <a:p>
            <a:pPr marL="0" indent="0" eaLnBrk="1" hangingPunct="1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endParaRPr lang="da-DK" altLang="da-DK" dirty="0" smtClean="0"/>
          </a:p>
          <a:p>
            <a:pPr eaLnBrk="1" hangingPunct="1">
              <a:lnSpc>
                <a:spcPct val="80000"/>
              </a:lnSpc>
              <a:defRPr/>
            </a:pPr>
            <a:endParaRPr lang="da-DK" altLang="da-DK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a-DK" altLang="da-DK" dirty="0" smtClean="0"/>
          </a:p>
        </p:txBody>
      </p:sp>
    </p:spTree>
    <p:extLst>
      <p:ext uri="{BB962C8B-B14F-4D97-AF65-F5344CB8AC3E}">
        <p14:creationId xmlns:p14="http://schemas.microsoft.com/office/powerpoint/2010/main" val="10084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 noChangeArrowheads="1"/>
          </p:cNvSpPr>
          <p:nvPr>
            <p:ph type="title"/>
          </p:nvPr>
        </p:nvSpPr>
        <p:spPr>
          <a:xfrm>
            <a:off x="352425" y="222250"/>
            <a:ext cx="5480050" cy="766763"/>
          </a:xfrm>
        </p:spPr>
        <p:txBody>
          <a:bodyPr/>
          <a:lstStyle/>
          <a:p>
            <a:pPr eaLnBrk="1" hangingPunct="1"/>
            <a:r>
              <a:rPr lang="da-DK" altLang="da-DK" sz="2800" smtClean="0"/>
              <a:t>Outdoor airpollution and health</a:t>
            </a:r>
          </a:p>
        </p:txBody>
      </p:sp>
      <p:sp>
        <p:nvSpPr>
          <p:cNvPr id="3" name="Pladsholder til tekst 2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361950" y="1089025"/>
            <a:ext cx="8448675" cy="4500563"/>
          </a:xfrm>
        </p:spPr>
        <p:txBody>
          <a:bodyPr/>
          <a:lstStyle/>
          <a:p>
            <a:pPr marL="324000" indent="-324000" eaLnBrk="1" hangingPunct="1">
              <a:buClr>
                <a:schemeClr val="accent3"/>
              </a:buClr>
              <a:defRPr/>
            </a:pPr>
            <a:endParaRPr lang="da-DK" dirty="0"/>
          </a:p>
          <a:p>
            <a:pPr marL="324000" indent="-324000" eaLnBrk="1" hangingPunct="1">
              <a:buClr>
                <a:schemeClr val="accent3"/>
              </a:buClr>
              <a:defRPr/>
            </a:pPr>
            <a:r>
              <a:rPr lang="da-DK" dirty="0"/>
              <a:t>Worldvide (</a:t>
            </a:r>
            <a:r>
              <a:rPr lang="da-DK" dirty="0" err="1"/>
              <a:t>year</a:t>
            </a:r>
            <a:r>
              <a:rPr lang="da-DK" dirty="0"/>
              <a:t>, WHO 2017):</a:t>
            </a:r>
          </a:p>
          <a:p>
            <a:pPr lvl="1" eaLnBrk="1" hangingPunct="1">
              <a:buClr>
                <a:schemeClr val="accent3"/>
              </a:buClr>
              <a:defRPr/>
            </a:pPr>
            <a:r>
              <a:rPr lang="da-DK" dirty="0"/>
              <a:t>3.0 mio. </a:t>
            </a:r>
            <a:r>
              <a:rPr lang="da-DK" dirty="0" err="1"/>
              <a:t>premature</a:t>
            </a:r>
            <a:r>
              <a:rPr lang="da-DK" dirty="0"/>
              <a:t> </a:t>
            </a:r>
            <a:r>
              <a:rPr lang="da-DK" dirty="0" err="1"/>
              <a:t>death</a:t>
            </a:r>
            <a:endParaRPr lang="da-DK" dirty="0"/>
          </a:p>
          <a:p>
            <a:pPr lvl="2" eaLnBrk="1" hangingPunct="1">
              <a:buClr>
                <a:schemeClr val="accent3"/>
              </a:buClr>
              <a:defRPr/>
            </a:pPr>
            <a:r>
              <a:rPr lang="da-DK" dirty="0"/>
              <a:t>70% </a:t>
            </a:r>
            <a:r>
              <a:rPr lang="da-DK" dirty="0" err="1"/>
              <a:t>because</a:t>
            </a:r>
            <a:r>
              <a:rPr lang="da-DK" dirty="0"/>
              <a:t> of </a:t>
            </a:r>
            <a:r>
              <a:rPr lang="da-DK" dirty="0" err="1"/>
              <a:t>particle</a:t>
            </a:r>
            <a:r>
              <a:rPr lang="da-DK" dirty="0"/>
              <a:t> pollutions</a:t>
            </a:r>
          </a:p>
          <a:p>
            <a:pPr lvl="2" eaLnBrk="1" hangingPunct="1">
              <a:buClr>
                <a:schemeClr val="accent3"/>
              </a:buClr>
              <a:defRPr/>
            </a:pPr>
            <a:r>
              <a:rPr lang="da-DK" dirty="0"/>
              <a:t>30% </a:t>
            </a:r>
            <a:r>
              <a:rPr lang="da-DK" dirty="0" err="1"/>
              <a:t>because</a:t>
            </a:r>
            <a:r>
              <a:rPr lang="da-DK" dirty="0"/>
              <a:t> of </a:t>
            </a:r>
            <a:r>
              <a:rPr lang="da-DK" dirty="0" err="1"/>
              <a:t>ozone</a:t>
            </a:r>
            <a:r>
              <a:rPr lang="da-DK" dirty="0"/>
              <a:t> and </a:t>
            </a:r>
            <a:r>
              <a:rPr lang="da-DK" dirty="0" err="1"/>
              <a:t>NOx</a:t>
            </a:r>
            <a:r>
              <a:rPr lang="da-DK" dirty="0"/>
              <a:t>-gases</a:t>
            </a:r>
          </a:p>
          <a:p>
            <a:pPr lvl="2" eaLnBrk="1" hangingPunct="1">
              <a:buClr>
                <a:schemeClr val="accent3"/>
              </a:buClr>
              <a:defRPr/>
            </a:pPr>
            <a:endParaRPr lang="da-DK" dirty="0"/>
          </a:p>
          <a:p>
            <a:pPr marL="324000" indent="-324000" eaLnBrk="1" hangingPunct="1">
              <a:buClr>
                <a:schemeClr val="accent3"/>
              </a:buClr>
              <a:defRPr/>
            </a:pPr>
            <a:r>
              <a:rPr lang="da-DK" dirty="0"/>
              <a:t>Denmark (</a:t>
            </a:r>
            <a:r>
              <a:rPr lang="da-DK" dirty="0" err="1"/>
              <a:t>year</a:t>
            </a:r>
            <a:r>
              <a:rPr lang="da-DK" dirty="0"/>
              <a:t>):</a:t>
            </a:r>
          </a:p>
          <a:p>
            <a:pPr lvl="1" eaLnBrk="1" hangingPunct="1">
              <a:buClr>
                <a:schemeClr val="accent3"/>
              </a:buClr>
              <a:defRPr/>
            </a:pPr>
            <a:r>
              <a:rPr lang="da-DK" dirty="0"/>
              <a:t>3000 </a:t>
            </a:r>
            <a:r>
              <a:rPr lang="da-DK" dirty="0" err="1"/>
              <a:t>premature</a:t>
            </a:r>
            <a:r>
              <a:rPr lang="da-DK" dirty="0"/>
              <a:t> </a:t>
            </a:r>
            <a:r>
              <a:rPr lang="da-DK" dirty="0" err="1"/>
              <a:t>death</a:t>
            </a:r>
            <a:endParaRPr lang="da-DK" dirty="0"/>
          </a:p>
          <a:p>
            <a:pPr marL="0" indent="0" eaLnBrk="1" hangingPunct="1">
              <a:buClr>
                <a:schemeClr val="accent3"/>
              </a:buClr>
              <a:buFont typeface="Wingdings 3" panose="05040102010807070707" pitchFamily="18" charset="2"/>
              <a:buNone/>
              <a:defRPr/>
            </a:pPr>
            <a:r>
              <a:rPr lang="en-US" sz="1400" dirty="0"/>
              <a:t>About 80% of those deaths are due to heart disease and stroke, while another 20% are from respiratory illnesses and cancers related to exposure to fine particulate </a:t>
            </a:r>
          </a:p>
          <a:p>
            <a:pPr marL="0" indent="0" eaLnBrk="1" hangingPunct="1">
              <a:buClr>
                <a:schemeClr val="accent3"/>
              </a:buClr>
              <a:buFont typeface="Wingdings 3" panose="05040102010807070707" pitchFamily="18" charset="2"/>
              <a:buNone/>
              <a:defRPr/>
            </a:pPr>
            <a:endParaRPr lang="da-DK" dirty="0"/>
          </a:p>
          <a:p>
            <a:pPr marL="0" indent="0" eaLnBrk="1" hangingPunct="1">
              <a:buClr>
                <a:schemeClr val="accent3"/>
              </a:buClr>
              <a:buFont typeface="Wingdings 3" panose="05040102010807070707" pitchFamily="18" charset="2"/>
              <a:buNone/>
              <a:defRPr/>
            </a:pPr>
            <a:r>
              <a:rPr lang="da-DK" dirty="0" err="1"/>
              <a:t>Climate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 noChangeArrowheads="1"/>
          </p:cNvSpPr>
          <p:nvPr>
            <p:ph type="title"/>
          </p:nvPr>
        </p:nvSpPr>
        <p:spPr>
          <a:xfrm>
            <a:off x="360363" y="222250"/>
            <a:ext cx="8440737" cy="766763"/>
          </a:xfrm>
        </p:spPr>
        <p:txBody>
          <a:bodyPr/>
          <a:lstStyle/>
          <a:p>
            <a:pPr algn="ctr" eaLnBrk="1" hangingPunct="1"/>
            <a:r>
              <a:rPr lang="da-DK" altLang="da-DK" sz="2800" smtClean="0"/>
              <a:t>Stations</a:t>
            </a:r>
          </a:p>
        </p:txBody>
      </p:sp>
      <p:pic>
        <p:nvPicPr>
          <p:cNvPr id="41987" name="Picture 5" descr="Målestationer_Nedbø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3725862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Billed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08163"/>
            <a:ext cx="13049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 noChangeArrowheads="1"/>
          </p:cNvSpPr>
          <p:nvPr>
            <p:ph type="title"/>
          </p:nvPr>
        </p:nvSpPr>
        <p:spPr>
          <a:xfrm>
            <a:off x="352425" y="222250"/>
            <a:ext cx="8440738" cy="766763"/>
          </a:xfrm>
        </p:spPr>
        <p:txBody>
          <a:bodyPr/>
          <a:lstStyle/>
          <a:p>
            <a:pPr algn="ctr" eaLnBrk="1" hangingPunct="1"/>
            <a:r>
              <a:rPr lang="da-DK" altLang="da-DK" sz="2800" smtClean="0"/>
              <a:t>Measured compounds</a:t>
            </a:r>
          </a:p>
        </p:txBody>
      </p:sp>
      <p:sp>
        <p:nvSpPr>
          <p:cNvPr id="44035" name="Text Placeholder 2"/>
          <p:cNvSpPr>
            <a:spLocks noGrp="1" noChangeArrowheads="1"/>
          </p:cNvSpPr>
          <p:nvPr>
            <p:ph type="body" sz="quarter" idx="13"/>
          </p:nvPr>
        </p:nvSpPr>
        <p:spPr>
          <a:xfrm>
            <a:off x="347663" y="1531938"/>
            <a:ext cx="8448675" cy="39306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da-DK" smtClean="0"/>
              <a:t>Examples: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mtClean="0"/>
          </a:p>
          <a:p>
            <a:pPr eaLnBrk="1" hangingPunct="1">
              <a:spcBef>
                <a:spcPct val="0"/>
              </a:spcBef>
            </a:pPr>
            <a:r>
              <a:rPr lang="da-DK" altLang="da-DK" smtClean="0"/>
              <a:t>Gasses (Ozone, Sulfur dioxide, Nitrogen oxides, Carbon oxides, Carbon dioxide, Methane)</a:t>
            </a:r>
          </a:p>
          <a:p>
            <a:pPr eaLnBrk="1" hangingPunct="1">
              <a:spcBef>
                <a:spcPct val="0"/>
              </a:spcBef>
            </a:pPr>
            <a:r>
              <a:rPr lang="da-DK" altLang="da-DK" smtClean="0"/>
              <a:t>Particles (Pm10, Pm2.5, Sizedistribution).</a:t>
            </a:r>
          </a:p>
          <a:p>
            <a:pPr eaLnBrk="1" hangingPunct="1">
              <a:spcBef>
                <a:spcPct val="0"/>
              </a:spcBef>
            </a:pPr>
            <a:r>
              <a:rPr lang="da-DK" altLang="da-DK" smtClean="0"/>
              <a:t>Organic compounds (PAH, Benzene, Dioxins)</a:t>
            </a:r>
          </a:p>
          <a:p>
            <a:pPr eaLnBrk="1" hangingPunct="1">
              <a:spcBef>
                <a:spcPct val="0"/>
              </a:spcBef>
            </a:pPr>
            <a:r>
              <a:rPr lang="da-DK" altLang="da-DK" smtClean="0"/>
              <a:t>Unorganic compounds (Ammonia, Sulfur, Heavy metals)</a:t>
            </a:r>
          </a:p>
          <a:p>
            <a:pPr eaLnBrk="1" hangingPunct="1">
              <a:spcBef>
                <a:spcPct val="0"/>
              </a:spcBef>
            </a:pPr>
            <a:endParaRPr lang="da-DK" altLang="da-DK" smtClean="0"/>
          </a:p>
          <a:p>
            <a:pPr eaLnBrk="1" hangingPunct="1"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da-DK" altLang="da-DK" sz="1200" smtClean="0"/>
              <a:t>PM10 = 10 µm  = 0.01 mm</a:t>
            </a:r>
          </a:p>
          <a:p>
            <a:pPr eaLnBrk="1" hangingPunct="1">
              <a:spcBef>
                <a:spcPct val="0"/>
              </a:spcBef>
              <a:buFont typeface="Wingdings 3" panose="05040102010807070707" pitchFamily="18" charset="2"/>
              <a:buNone/>
            </a:pPr>
            <a:r>
              <a:rPr lang="da-DK" altLang="da-DK" sz="1200" smtClean="0"/>
              <a:t>PM2.5 = 2.5 µm = 0.0025 mm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a-DK" altLang="da-DK" smtClean="0"/>
          </a:p>
          <a:p>
            <a:pPr eaLnBrk="1" hangingPunct="1">
              <a:spcBef>
                <a:spcPct val="0"/>
              </a:spcBef>
            </a:pPr>
            <a:r>
              <a:rPr lang="da-DK" altLang="da-DK" smtClean="0"/>
              <a:t>Meterorology (VS,VD,RH,Temp, Prep)</a:t>
            </a:r>
          </a:p>
          <a:p>
            <a:pPr eaLnBrk="1" hangingPunct="1">
              <a:spcBef>
                <a:spcPct val="0"/>
              </a:spcBef>
            </a:pPr>
            <a:endParaRPr lang="da-DK" altLang="da-DK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80963"/>
            <a:ext cx="64008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7200900" y="765175"/>
            <a:ext cx="187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Limit year mean:</a:t>
            </a:r>
          </a:p>
          <a:p>
            <a:r>
              <a:rPr lang="da-DK" altLang="da-DK" sz="1800"/>
              <a:t>40 µg/m3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"/>
            <a:ext cx="5456238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6569075" y="765175"/>
            <a:ext cx="1879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800"/>
              <a:t>Limit year mean:</a:t>
            </a:r>
          </a:p>
          <a:p>
            <a:r>
              <a:rPr lang="da-DK" altLang="da-DK" sz="1800"/>
              <a:t>40 µg/m3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15888"/>
            <a:ext cx="5749925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6985000" y="1016000"/>
            <a:ext cx="17986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r>
              <a:rPr lang="da-DK" altLang="da-DK" sz="1600"/>
              <a:t>Limit year mean:</a:t>
            </a:r>
          </a:p>
          <a:p>
            <a:r>
              <a:rPr lang="da-DK" altLang="da-DK" sz="1600"/>
              <a:t>25 µg/m3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 noChangeArrowheads="1"/>
          </p:cNvSpPr>
          <p:nvPr>
            <p:ph type="title"/>
          </p:nvPr>
        </p:nvSpPr>
        <p:spPr>
          <a:xfrm>
            <a:off x="352425" y="222250"/>
            <a:ext cx="8440738" cy="766763"/>
          </a:xfrm>
        </p:spPr>
        <p:txBody>
          <a:bodyPr/>
          <a:lstStyle/>
          <a:p>
            <a:pPr algn="ctr" eaLnBrk="1" hangingPunct="1"/>
            <a:r>
              <a:rPr lang="da-DK" altLang="da-DK" smtClean="0"/>
              <a:t>Data flow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827088" y="1844675"/>
            <a:ext cx="1008062" cy="554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anose="020B0503030502030804" pitchFamily="34" charset="0"/>
              <a:buNone/>
            </a:pPr>
            <a:r>
              <a:rPr lang="da-DK" altLang="da-DK" sz="1800"/>
              <a:t>Stations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827088" y="3049588"/>
            <a:ext cx="1306512" cy="554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anose="020B0503030502030804" pitchFamily="34" charset="0"/>
              <a:buNone/>
            </a:pPr>
            <a:r>
              <a:rPr lang="da-DK" altLang="da-DK" sz="1800"/>
              <a:t>File server</a:t>
            </a:r>
          </a:p>
        </p:txBody>
      </p:sp>
      <p:sp>
        <p:nvSpPr>
          <p:cNvPr id="49157" name="Line 8"/>
          <p:cNvSpPr>
            <a:spLocks noChangeShapeType="1"/>
          </p:cNvSpPr>
          <p:nvPr/>
        </p:nvSpPr>
        <p:spPr bwMode="auto">
          <a:xfrm>
            <a:off x="1404938" y="2398713"/>
            <a:ext cx="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58" name="Line 20"/>
          <p:cNvSpPr>
            <a:spLocks noChangeShapeType="1"/>
          </p:cNvSpPr>
          <p:nvPr/>
        </p:nvSpPr>
        <p:spPr bwMode="auto">
          <a:xfrm flipV="1">
            <a:off x="1835150" y="1639888"/>
            <a:ext cx="16557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65" name="Text Box 18">
            <a:extLst/>
          </p:cNvPr>
          <p:cNvSpPr txBox="1">
            <a:spLocks noChangeArrowheads="1"/>
          </p:cNvSpPr>
          <p:nvPr/>
        </p:nvSpPr>
        <p:spPr bwMode="auto">
          <a:xfrm>
            <a:off x="3490913" y="1362075"/>
            <a:ext cx="2376487" cy="554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itchFamily="34" charset="0"/>
              <a:buNone/>
              <a:defRPr/>
            </a:pPr>
            <a:r>
              <a:rPr lang="da-DK" altLang="da-DK" sz="1800" dirty="0"/>
              <a:t>Samples (filters)</a:t>
            </a:r>
          </a:p>
        </p:txBody>
      </p:sp>
      <p:sp>
        <p:nvSpPr>
          <p:cNvPr id="66" name="Text Box 19">
            <a:extLst/>
          </p:cNvPr>
          <p:cNvSpPr txBox="1">
            <a:spLocks noChangeArrowheads="1"/>
          </p:cNvSpPr>
          <p:nvPr/>
        </p:nvSpPr>
        <p:spPr bwMode="auto">
          <a:xfrm>
            <a:off x="3636963" y="2135188"/>
            <a:ext cx="1871662" cy="554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itchFamily="34" charset="0"/>
              <a:buNone/>
              <a:defRPr/>
            </a:pPr>
            <a:r>
              <a:rPr lang="da-DK" altLang="da-DK" sz="1800" dirty="0"/>
              <a:t>Samples (</a:t>
            </a:r>
            <a:r>
              <a:rPr lang="da-DK" altLang="da-DK" sz="1800" dirty="0" err="1"/>
              <a:t>water</a:t>
            </a:r>
            <a:r>
              <a:rPr lang="da-DK" altLang="da-DK" sz="1800" dirty="0"/>
              <a:t>)</a:t>
            </a:r>
          </a:p>
        </p:txBody>
      </p:sp>
      <p:sp>
        <p:nvSpPr>
          <p:cNvPr id="49161" name="Line 12"/>
          <p:cNvSpPr>
            <a:spLocks noChangeShapeType="1"/>
          </p:cNvSpPr>
          <p:nvPr/>
        </p:nvSpPr>
        <p:spPr bwMode="auto">
          <a:xfrm>
            <a:off x="1835150" y="2254250"/>
            <a:ext cx="1801813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62" name="Rectangle 5"/>
          <p:cNvSpPr>
            <a:spLocks noChangeArrowheads="1"/>
          </p:cNvSpPr>
          <p:nvPr/>
        </p:nvSpPr>
        <p:spPr bwMode="auto">
          <a:xfrm>
            <a:off x="2736850" y="3752850"/>
            <a:ext cx="1584325" cy="554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anose="020B0503030502030804" pitchFamily="34" charset="0"/>
              <a:buNone/>
            </a:pPr>
            <a:r>
              <a:rPr lang="da-DK" altLang="da-DK" sz="1800"/>
              <a:t>  Database</a:t>
            </a:r>
          </a:p>
        </p:txBody>
      </p:sp>
      <p:sp>
        <p:nvSpPr>
          <p:cNvPr id="49163" name="Line 8"/>
          <p:cNvSpPr>
            <a:spLocks noChangeShapeType="1"/>
          </p:cNvSpPr>
          <p:nvPr/>
        </p:nvSpPr>
        <p:spPr bwMode="auto">
          <a:xfrm>
            <a:off x="2128838" y="3473450"/>
            <a:ext cx="608012" cy="401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73" name="Oval 72">
            <a:extLst/>
          </p:cNvPr>
          <p:cNvSpPr/>
          <p:nvPr/>
        </p:nvSpPr>
        <p:spPr bwMode="auto">
          <a:xfrm>
            <a:off x="6119813" y="2182813"/>
            <a:ext cx="1981200" cy="787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1600" dirty="0">
                <a:solidFill>
                  <a:schemeClr val="tx1"/>
                </a:solidFill>
              </a:rPr>
              <a:t>Laboratories</a:t>
            </a:r>
          </a:p>
          <a:p>
            <a:pPr eaLnBrk="1" hangingPunct="1">
              <a:lnSpc>
                <a:spcPct val="95000"/>
              </a:lnSpc>
              <a:buFont typeface="AU Passata" pitchFamily="34" charset="0"/>
              <a:buNone/>
              <a:defRPr/>
            </a:pPr>
            <a:r>
              <a:rPr lang="da-DK" sz="1600" dirty="0" err="1">
                <a:solidFill>
                  <a:schemeClr val="tx1"/>
                </a:solidFill>
              </a:rPr>
              <a:t>analyzes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49165" name="Line 20"/>
          <p:cNvSpPr>
            <a:spLocks noChangeShapeType="1"/>
          </p:cNvSpPr>
          <p:nvPr/>
        </p:nvSpPr>
        <p:spPr bwMode="auto">
          <a:xfrm>
            <a:off x="5867400" y="1639888"/>
            <a:ext cx="720725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66" name="Line 20"/>
          <p:cNvSpPr>
            <a:spLocks noChangeShapeType="1"/>
          </p:cNvSpPr>
          <p:nvPr/>
        </p:nvSpPr>
        <p:spPr bwMode="auto">
          <a:xfrm>
            <a:off x="5508625" y="2413000"/>
            <a:ext cx="611188" cy="4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67" name="Line 8"/>
          <p:cNvSpPr>
            <a:spLocks noChangeShapeType="1"/>
          </p:cNvSpPr>
          <p:nvPr/>
        </p:nvSpPr>
        <p:spPr bwMode="auto">
          <a:xfrm flipH="1">
            <a:off x="4321175" y="2824163"/>
            <a:ext cx="2041525" cy="1050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68" name="Rectangle 25"/>
          <p:cNvSpPr>
            <a:spLocks noChangeArrowheads="1"/>
          </p:cNvSpPr>
          <p:nvPr/>
        </p:nvSpPr>
        <p:spPr bwMode="auto">
          <a:xfrm>
            <a:off x="5616575" y="3522663"/>
            <a:ext cx="3122613" cy="98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400" b="1"/>
              <a:t>Data reporting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100"/>
              <a:t>EEA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100"/>
              <a:t>EMEP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100"/>
              <a:t>Miljøstyrelsen (part of Environmental ministry)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100"/>
              <a:t>Municipalities</a:t>
            </a:r>
          </a:p>
        </p:txBody>
      </p:sp>
      <p:sp>
        <p:nvSpPr>
          <p:cNvPr id="49169" name="Rectangle 28"/>
          <p:cNvSpPr>
            <a:spLocks noChangeArrowheads="1"/>
          </p:cNvSpPr>
          <p:nvPr/>
        </p:nvSpPr>
        <p:spPr bwMode="auto">
          <a:xfrm>
            <a:off x="4748213" y="4792663"/>
            <a:ext cx="2663825" cy="677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400" b="1"/>
              <a:t>Data exchange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Researchers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Students</a:t>
            </a:r>
          </a:p>
        </p:txBody>
      </p:sp>
      <p:sp>
        <p:nvSpPr>
          <p:cNvPr id="49170" name="Rectangle 16"/>
          <p:cNvSpPr>
            <a:spLocks noChangeArrowheads="1"/>
          </p:cNvSpPr>
          <p:nvPr/>
        </p:nvSpPr>
        <p:spPr bwMode="auto">
          <a:xfrm>
            <a:off x="234950" y="4614863"/>
            <a:ext cx="2124075" cy="862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400" b="1"/>
              <a:t>Data presentation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Danmarks Miljøportal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AU Webserver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TextTV</a:t>
            </a:r>
          </a:p>
        </p:txBody>
      </p:sp>
      <p:sp>
        <p:nvSpPr>
          <p:cNvPr id="49171" name="Line 8"/>
          <p:cNvSpPr>
            <a:spLocks noChangeShapeType="1"/>
          </p:cNvSpPr>
          <p:nvPr/>
        </p:nvSpPr>
        <p:spPr bwMode="auto">
          <a:xfrm>
            <a:off x="4321175" y="4133850"/>
            <a:ext cx="1331913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72" name="Line 8"/>
          <p:cNvSpPr>
            <a:spLocks noChangeShapeType="1"/>
          </p:cNvSpPr>
          <p:nvPr/>
        </p:nvSpPr>
        <p:spPr bwMode="auto">
          <a:xfrm>
            <a:off x="4032250" y="4306888"/>
            <a:ext cx="1835150" cy="48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73" name="Line 8"/>
          <p:cNvSpPr>
            <a:spLocks noChangeShapeType="1"/>
          </p:cNvSpPr>
          <p:nvPr/>
        </p:nvSpPr>
        <p:spPr bwMode="auto">
          <a:xfrm flipH="1">
            <a:off x="1797050" y="4306888"/>
            <a:ext cx="1227138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74" name="Rectangle 15"/>
          <p:cNvSpPr>
            <a:spLocks noChangeArrowheads="1"/>
          </p:cNvSpPr>
          <p:nvPr/>
        </p:nvSpPr>
        <p:spPr bwMode="auto">
          <a:xfrm>
            <a:off x="3128963" y="4318000"/>
            <a:ext cx="101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000"/>
              <a:t>Quality control</a:t>
            </a:r>
          </a:p>
          <a:p>
            <a:pPr eaLnBrk="1" hangingPunct="1">
              <a:buFont typeface="AU Passata" panose="020B0503030502030804" pitchFamily="34" charset="0"/>
              <a:buNone/>
            </a:pPr>
            <a:endParaRPr lang="da-DK" altLang="da-DK" sz="1000"/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2492375" y="1974850"/>
            <a:ext cx="9382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U Passata" panose="020B0503030502030804" pitchFamily="34" charset="0"/>
              <a:buNone/>
            </a:pPr>
            <a:r>
              <a:rPr lang="da-DK" altLang="da-DK" sz="1000"/>
              <a:t>To laboratory</a:t>
            </a:r>
          </a:p>
        </p:txBody>
      </p:sp>
      <p:sp>
        <p:nvSpPr>
          <p:cNvPr id="49176" name="Rectangle 10"/>
          <p:cNvSpPr>
            <a:spLocks noChangeArrowheads="1"/>
          </p:cNvSpPr>
          <p:nvPr/>
        </p:nvSpPr>
        <p:spPr bwMode="auto">
          <a:xfrm>
            <a:off x="1454150" y="2566988"/>
            <a:ext cx="979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000"/>
              <a:t>Textfiles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000"/>
              <a:t>3G/Iridium</a:t>
            </a:r>
          </a:p>
        </p:txBody>
      </p:sp>
      <p:sp>
        <p:nvSpPr>
          <p:cNvPr id="49177" name="Rectangle 16"/>
          <p:cNvSpPr>
            <a:spLocks noChangeArrowheads="1"/>
          </p:cNvSpPr>
          <p:nvPr/>
        </p:nvSpPr>
        <p:spPr bwMode="auto">
          <a:xfrm>
            <a:off x="2492375" y="4949825"/>
            <a:ext cx="2124075" cy="49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400" b="1"/>
              <a:t>Models</a:t>
            </a:r>
          </a:p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200"/>
              <a:t>Data assimilation</a:t>
            </a:r>
          </a:p>
        </p:txBody>
      </p:sp>
      <p:sp>
        <p:nvSpPr>
          <p:cNvPr id="49178" name="Line 8"/>
          <p:cNvSpPr>
            <a:spLocks noChangeShapeType="1"/>
          </p:cNvSpPr>
          <p:nvPr/>
        </p:nvSpPr>
        <p:spPr bwMode="auto">
          <a:xfrm>
            <a:off x="3367088" y="4306888"/>
            <a:ext cx="63500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27" name="Text Box 18">
            <a:extLst/>
          </p:cNvPr>
          <p:cNvSpPr txBox="1">
            <a:spLocks noChangeArrowheads="1"/>
          </p:cNvSpPr>
          <p:nvPr/>
        </p:nvSpPr>
        <p:spPr bwMode="auto">
          <a:xfrm>
            <a:off x="6362700" y="1160463"/>
            <a:ext cx="2376488" cy="554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lnSpc>
                <a:spcPts val="3600"/>
              </a:lnSpc>
              <a:spcBef>
                <a:spcPct val="50000"/>
              </a:spcBef>
              <a:buFont typeface="AU Passata" pitchFamily="34" charset="0"/>
              <a:buNone/>
              <a:defRPr/>
            </a:pPr>
            <a:r>
              <a:rPr lang="da-DK" altLang="da-DK" sz="1800" dirty="0"/>
              <a:t>Snow samples</a:t>
            </a:r>
          </a:p>
        </p:txBody>
      </p:sp>
      <p:sp>
        <p:nvSpPr>
          <p:cNvPr id="49180" name="Line 20"/>
          <p:cNvSpPr>
            <a:spLocks noChangeShapeType="1"/>
          </p:cNvSpPr>
          <p:nvPr/>
        </p:nvSpPr>
        <p:spPr bwMode="auto">
          <a:xfrm flipH="1">
            <a:off x="7199313" y="1714500"/>
            <a:ext cx="452437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a-DK"/>
          </a:p>
        </p:txBody>
      </p:sp>
      <p:sp>
        <p:nvSpPr>
          <p:cNvPr id="49181" name="Rektangel 1"/>
          <p:cNvSpPr>
            <a:spLocks noChangeArrowheads="1"/>
          </p:cNvSpPr>
          <p:nvPr/>
        </p:nvSpPr>
        <p:spPr bwMode="auto">
          <a:xfrm>
            <a:off x="5108575" y="3059113"/>
            <a:ext cx="7588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U Passata" panose="020B05030305020308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U Passata" panose="020B0503030502030804" pitchFamily="34" charset="0"/>
              <a:buNone/>
            </a:pPr>
            <a:r>
              <a:rPr lang="da-DK" altLang="da-DK" sz="1000"/>
              <a:t>Textfiles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AU 16-9">
  <a:themeElements>
    <a:clrScheme name="01 AU Blue">
      <a:dk1>
        <a:srgbClr val="000000"/>
      </a:dk1>
      <a:lt1>
        <a:srgbClr val="FFFFFF"/>
      </a:lt1>
      <a:dk2>
        <a:srgbClr val="0A1449"/>
      </a:dk2>
      <a:lt2>
        <a:srgbClr val="102970"/>
      </a:lt2>
      <a:accent1>
        <a:srgbClr val="0A144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U PowerPoint Template 16-9.potx" id="{BC90EB44-AA64-4FD5-A649-0A3511926C0F}" vid="{5315CCA7-DC66-4AEA-8C23-66E95E4D4DA3}"/>
    </a:ext>
  </a:extLst>
</a:theme>
</file>

<file path=ppt/theme/theme2.xml><?xml version="1.0" encoding="utf-8"?>
<a:theme xmlns:a="http://schemas.openxmlformats.org/drawingml/2006/main" name="AU_uden_Sidefod">
  <a:themeElements>
    <a:clrScheme name="">
      <a:dk1>
        <a:srgbClr val="000000"/>
      </a:dk1>
      <a:lt1>
        <a:srgbClr val="FFFFFF"/>
      </a:lt1>
      <a:dk2>
        <a:srgbClr val="81A0C6"/>
      </a:dk2>
      <a:lt2>
        <a:srgbClr val="03428E"/>
      </a:lt2>
      <a:accent1>
        <a:srgbClr val="FFFFFF"/>
      </a:accent1>
      <a:accent2>
        <a:srgbClr val="808092"/>
      </a:accent2>
      <a:accent3>
        <a:srgbClr val="FFFFFF"/>
      </a:accent3>
      <a:accent4>
        <a:srgbClr val="000000"/>
      </a:accent4>
      <a:accent5>
        <a:srgbClr val="FFFFFF"/>
      </a:accent5>
      <a:accent6>
        <a:srgbClr val="737384"/>
      </a:accent6>
      <a:hlink>
        <a:srgbClr val="03428E"/>
      </a:hlink>
      <a:folHlink>
        <a:srgbClr val="03428E"/>
      </a:folHlink>
    </a:clrScheme>
    <a:fontScheme name="AU_MinimalSidefod">
      <a:majorFont>
        <a:latin typeface="AU Passata"/>
        <a:ea typeface=""/>
        <a:cs typeface="Arial"/>
      </a:majorFont>
      <a:minorFont>
        <a:latin typeface="AU Passat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U_MinimalSidefo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_MinimalSidefod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3428E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B0C6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14">
        <a:dk1>
          <a:srgbClr val="000000"/>
        </a:dk1>
        <a:lt1>
          <a:srgbClr val="0066FF"/>
        </a:lt1>
        <a:dk2>
          <a:srgbClr val="000000"/>
        </a:dk2>
        <a:lt2>
          <a:srgbClr val="808080"/>
        </a:lt2>
        <a:accent1>
          <a:srgbClr val="03428E"/>
        </a:accent1>
        <a:accent2>
          <a:srgbClr val="333399"/>
        </a:accent2>
        <a:accent3>
          <a:srgbClr val="AAB8FF"/>
        </a:accent3>
        <a:accent4>
          <a:srgbClr val="000000"/>
        </a:accent4>
        <a:accent5>
          <a:srgbClr val="AAB0C6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97932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BBE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_MinimalSidefod 16">
        <a:dk1>
          <a:srgbClr val="000000"/>
        </a:dk1>
        <a:lt1>
          <a:srgbClr val="FFFFFF"/>
        </a:lt1>
        <a:dk2>
          <a:srgbClr val="000000"/>
        </a:dk2>
        <a:lt2>
          <a:srgbClr val="808092"/>
        </a:lt2>
        <a:accent1>
          <a:srgbClr val="03428E"/>
        </a:accent1>
        <a:accent2>
          <a:srgbClr val="81A0C6"/>
        </a:accent2>
        <a:accent3>
          <a:srgbClr val="FFFFFF"/>
        </a:accent3>
        <a:accent4>
          <a:srgbClr val="000000"/>
        </a:accent4>
        <a:accent5>
          <a:srgbClr val="AAB0C6"/>
        </a:accent5>
        <a:accent6>
          <a:srgbClr val="7491B3"/>
        </a:accent6>
        <a:hlink>
          <a:srgbClr val="E6ECF4"/>
        </a:hlink>
        <a:folHlink>
          <a:srgbClr val="E5E5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01 AU Blue">
    <a:dk1>
      <a:srgbClr val="000000"/>
    </a:dk1>
    <a:lt1>
      <a:srgbClr val="FFFFFF"/>
    </a:lt1>
    <a:dk2>
      <a:srgbClr val="0A1449"/>
    </a:dk2>
    <a:lt2>
      <a:srgbClr val="102970"/>
    </a:lt2>
    <a:accent1>
      <a:srgbClr val="0A1449"/>
    </a:accent1>
    <a:accent2>
      <a:srgbClr val="183D83"/>
    </a:accent2>
    <a:accent3>
      <a:srgbClr val="87D1F4"/>
    </a:accent3>
    <a:accent4>
      <a:srgbClr val="33525F"/>
    </a:accent4>
    <a:accent5>
      <a:srgbClr val="548195"/>
    </a:accent5>
    <a:accent6>
      <a:srgbClr val="C6C6C6"/>
    </a:accent6>
    <a:hlink>
      <a:srgbClr val="03428E"/>
    </a:hlink>
    <a:folHlink>
      <a:srgbClr val="03428E"/>
    </a:folHlink>
  </a:clrScheme>
  <a:fontScheme name="AU Passata">
    <a:majorFont>
      <a:latin typeface="AU Passata"/>
      <a:ea typeface=""/>
      <a:cs typeface=""/>
    </a:majorFont>
    <a:minorFont>
      <a:latin typeface="AU Passat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545</Words>
  <Application>Microsoft Office PowerPoint</Application>
  <PresentationFormat>On-screen Show (4:3)</PresentationFormat>
  <Paragraphs>136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Wingdings 3</vt:lpstr>
      <vt:lpstr>AU Peto</vt:lpstr>
      <vt:lpstr>AU Passata Light</vt:lpstr>
      <vt:lpstr>AU Passata</vt:lpstr>
      <vt:lpstr>Wingdings</vt:lpstr>
      <vt:lpstr>AU 16-9</vt:lpstr>
      <vt:lpstr>AU_uden_Sidefod</vt:lpstr>
      <vt:lpstr> Data system for monitoring air quality   Aarhus University Environmental Science (ENVS) Keld S Mortensen   </vt:lpstr>
      <vt:lpstr>About the air quality section at ENVS</vt:lpstr>
      <vt:lpstr>Outdoor airpollution and health</vt:lpstr>
      <vt:lpstr>Stations</vt:lpstr>
      <vt:lpstr>Measured compounds</vt:lpstr>
      <vt:lpstr>PowerPoint Presentation</vt:lpstr>
      <vt:lpstr>PowerPoint Presentation</vt:lpstr>
      <vt:lpstr>PowerPoint Presentation</vt:lpstr>
      <vt:lpstr>Data flow</vt:lpstr>
      <vt:lpstr>Stations and instruments</vt:lpstr>
      <vt:lpstr>Stations and instruments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Bertha ”Big Data” Project</vt:lpstr>
      <vt:lpstr>Bertha Project (big data)</vt:lpstr>
      <vt:lpstr>Some usefull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2014-07-02T12:42:59Z</dcterms:created>
  <dcterms:modified xsi:type="dcterms:W3CDTF">2019-03-06T18:36:37Z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ShowDocumentInfo">
    <vt:lpwstr>True</vt:lpwstr>
  </property>
  <property fmtid="{D5CDD505-2E9C-101B-9397-08002B2CF9AE}" pid="4" name="SD_DocumentLanguageString">
    <vt:lpwstr>Dansk</vt:lpwstr>
  </property>
  <property fmtid="{D5CDD505-2E9C-101B-9397-08002B2CF9AE}" pid="5" name="SD_CtlText_Usersettings_Userprofile">
    <vt:lpwstr>Standard Profile</vt:lpwstr>
  </property>
  <property fmtid="{D5CDD505-2E9C-101B-9397-08002B2CF9AE}" pid="6" name="SD_CtlText_Generelt_Event">
    <vt:lpwstr/>
  </property>
  <property fmtid="{D5CDD505-2E9C-101B-9397-08002B2CF9AE}" pid="7" name="SD_UserprofileName">
    <vt:lpwstr>PowerPoint</vt:lpwstr>
  </property>
  <property fmtid="{D5CDD505-2E9C-101B-9397-08002B2CF9AE}" pid="8" name="SD_RedigerEnhedsinfo">
    <vt:lpwstr>Ja</vt:lpwstr>
  </property>
  <property fmtid="{D5CDD505-2E9C-101B-9397-08002B2CF9AE}" pid="9" name="SD_USR_Name">
    <vt:lpwstr>Helge Rørdam Olesen</vt:lpwstr>
  </property>
  <property fmtid="{D5CDD505-2E9C-101B-9397-08002B2CF9AE}" pid="10" name="SD_USR_Title">
    <vt:lpwstr>Seniorrådgiver</vt:lpwstr>
  </property>
  <property fmtid="{D5CDD505-2E9C-101B-9397-08002B2CF9AE}" pid="11" name="SD_USR_DirectPhone">
    <vt:lpwstr>87158516</vt:lpwstr>
  </property>
  <property fmtid="{D5CDD505-2E9C-101B-9397-08002B2CF9AE}" pid="12" name="SD_USR_Personsøger">
    <vt:lpwstr/>
  </property>
  <property fmtid="{D5CDD505-2E9C-101B-9397-08002B2CF9AE}" pid="13" name="SD_USR_PrivatePhone">
    <vt:lpwstr/>
  </property>
  <property fmtid="{D5CDD505-2E9C-101B-9397-08002B2CF9AE}" pid="14" name="SD_USR_Mobile">
    <vt:lpwstr/>
  </property>
  <property fmtid="{D5CDD505-2E9C-101B-9397-08002B2CF9AE}" pid="15" name="SD_USR_DirectFax">
    <vt:lpwstr/>
  </property>
  <property fmtid="{D5CDD505-2E9C-101B-9397-08002B2CF9AE}" pid="16" name="SD_USR_Email">
    <vt:lpwstr>hro@dmu.dk</vt:lpwstr>
  </property>
  <property fmtid="{D5CDD505-2E9C-101B-9397-08002B2CF9AE}" pid="17" name="SD_USR_www">
    <vt:lpwstr>http://au.dk/hro@dmu.dk</vt:lpwstr>
  </property>
  <property fmtid="{D5CDD505-2E9C-101B-9397-08002B2CF9AE}" pid="18" name="SD_USR_Department">
    <vt:lpwstr>Atmospheric modeling</vt:lpwstr>
  </property>
  <property fmtid="{D5CDD505-2E9C-101B-9397-08002B2CF9AE}" pid="19" name="SD_Logofarve">
    <vt:lpwstr>Blåt</vt:lpwstr>
  </property>
  <property fmtid="{D5CDD505-2E9C-101B-9397-08002B2CF9AE}" pid="20" name="SD_OFF_MainName">
    <vt:lpwstr/>
  </property>
  <property fmtid="{D5CDD505-2E9C-101B-9397-08002B2CF9AE}" pid="21" name="SD_OFF_Name">
    <vt:lpwstr>Institut for Miljøvidenskab</vt:lpwstr>
  </property>
  <property fmtid="{D5CDD505-2E9C-101B-9397-08002B2CF9AE}" pid="22" name="SD_OFF_OfficeID">
    <vt:lpwstr/>
  </property>
  <property fmtid="{D5CDD505-2E9C-101B-9397-08002B2CF9AE}" pid="23" name="SD_OFF_Phone">
    <vt:lpwstr/>
  </property>
  <property fmtid="{D5CDD505-2E9C-101B-9397-08002B2CF9AE}" pid="24" name="SD_OFF_Fax">
    <vt:lpwstr/>
  </property>
  <property fmtid="{D5CDD505-2E9C-101B-9397-08002B2CF9AE}" pid="25" name="SD_OFF_Email">
    <vt:lpwstr/>
  </property>
  <property fmtid="{D5CDD505-2E9C-101B-9397-08002B2CF9AE}" pid="26" name="SD_OFF_OfficeWww">
    <vt:lpwstr/>
  </property>
  <property fmtid="{D5CDD505-2E9C-101B-9397-08002B2CF9AE}" pid="27" name="SD_USR_EAN">
    <vt:lpwstr/>
  </property>
  <property fmtid="{D5CDD505-2E9C-101B-9397-08002B2CF9AE}" pid="28" name="SD_OFF_Sted">
    <vt:lpwstr/>
  </property>
  <property fmtid="{D5CDD505-2E9C-101B-9397-08002B2CF9AE}" pid="29" name="SD_OFF_CVR">
    <vt:lpwstr/>
  </property>
  <property fmtid="{D5CDD505-2E9C-101B-9397-08002B2CF9AE}" pid="30" name="SD_USR_Pnr">
    <vt:lpwstr/>
  </property>
  <property fmtid="{D5CDD505-2E9C-101B-9397-08002B2CF9AE}" pid="31" name="DocumentInfoFinished">
    <vt:lpwstr>True</vt:lpwstr>
  </property>
  <property fmtid="{D5CDD505-2E9C-101B-9397-08002B2CF9AE}" pid="32" name="SD_DocumentLanguage">
    <vt:lpwstr>da-DK</vt:lpwstr>
  </property>
  <property fmtid="{D5CDD505-2E9C-101B-9397-08002B2CF9AE}" pid="33" name="sdDocumentDate">
    <vt:lpwstr>41886</vt:lpwstr>
  </property>
  <property fmtid="{D5CDD505-2E9C-101B-9397-08002B2CF9AE}" pid="34" name="sdDocumentDateFormat">
    <vt:lpwstr>da-DK:d. MMMM yyyy</vt:lpwstr>
  </property>
</Properties>
</file>